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1620" y="-7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E49D3309-FB5F-4371-97B7-33D7FFE04B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DCE0EFD-F020-42B5-9D9E-99FC43111E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5CE5AD2-92E0-48F9-A44B-34538CEE78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68698AC-1F65-4F86-BB26-1816BF336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9583-7489-4193-B835-FF69BB42DECD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1B80337-0C76-48E5-BD7E-12F8B2E3B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9A9B08F-217A-42F8-9139-D3FA8A5D5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17C6-6A3C-4596-8574-544E8821E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174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7EF4299-E865-4BC1-ABEE-EBF4BD368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6B0D69E7-E834-480B-89E9-2367A2154E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F53DDCE-143C-4D2F-B3EF-F788B5204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9583-7489-4193-B835-FF69BB42DECD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B565FDF-176C-451B-B18D-80BE5F053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5B47DD8-CA59-464C-A504-6AD6E3F1D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17C6-6A3C-4596-8574-544E8821E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2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877AC521-08FB-4505-ACF8-E86A1EFE49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373BA98B-3C67-4A6E-A6D2-1ED6FF992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1CBDA9C-9268-4BF3-B43E-AB0A7673D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9583-7489-4193-B835-FF69BB42DECD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9C7AB7B-6EC7-499C-9A59-9A4EB67C8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214AFD8-74B7-46E1-A95E-10B16DC3C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17C6-6A3C-4596-8574-544E8821E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921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6FD5DA9-E882-42FE-A49E-B49CE42D0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FE1B8A1-060C-40A6-9B3E-1E7515BE2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F6DE875-1C69-4768-9F18-6BEB89A98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9583-7489-4193-B835-FF69BB42DECD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3C8FB6D-4771-4733-B8D7-1B403173F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87A3C66-59E5-4E43-816D-F824BFF0A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17C6-6A3C-4596-8574-544E8821E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103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E323A6A-E3F2-44D7-B677-B3C74B60C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C228BED-674E-4EA4-90DB-BD2DE09450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A766689-F681-4DE9-8CF0-98F658755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9583-7489-4193-B835-FF69BB42DECD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D7E08E7-A96E-4026-802E-C123B661F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E38144E-E165-4324-B375-C6E68B971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17C6-6A3C-4596-8574-544E8821E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448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423CF1D-A1DD-4BAE-82ED-99551F490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F44CE7B-3BEE-4B4D-924A-F7EAF8B150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A2A49DA-3C7A-479E-8DE5-328575A1E2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A4BC1A3-9E00-4904-8F1C-022822429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9583-7489-4193-B835-FF69BB42DECD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9B9FBAE-AF5C-4489-95D4-035ABF84E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164045F-11FB-43C8-A0FE-87A59F15F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17C6-6A3C-4596-8574-544E8821E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04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B1E4CC8-F93D-4EA4-8069-D7CC1A4C2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D0AC2A1-4F31-4FC1-BC9C-B4A4BE87E5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369F0B81-BD6D-4772-A25A-744F53DAA4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89B7A9A8-1670-4D22-A3D2-0F87FE2D5B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A3711E92-E5FA-48A2-85E4-F97922F680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3D8F0AA6-E0A4-4CD5-BCAA-31EDE4469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9583-7489-4193-B835-FF69BB42DECD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81253ECC-8E3A-4990-B38D-39EDBAD31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8AD3A1AD-CCC7-41A7-9C26-A0FF84089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17C6-6A3C-4596-8574-544E8821E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318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52B85F5-7D5F-42DF-88B3-1E31C92B1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711EC1E8-AA33-4BC0-B66B-FD94BFF6D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9583-7489-4193-B835-FF69BB42DECD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CC0070AD-545F-4A52-9FD6-C3A1AE939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210B37E4-9193-4CE0-BC99-223802C2E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17C6-6A3C-4596-8574-544E8821E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268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1E977721-BCED-4272-BFD5-016BE73D5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9583-7489-4193-B835-FF69BB42DECD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C3E075F1-B0A1-4B7F-845A-00970A9DB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28056F16-E3BA-4799-A5FE-3F03CDBA7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17C6-6A3C-4596-8574-544E8821E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675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E33AD51-C120-4980-9808-8F1EA7408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613EF98-649B-4ED0-AAAB-D9DAA8B86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CB6544F-8444-4E6D-B8A7-24E03BD2E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F16CEEB-AAE1-4843-865A-373CF483B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9583-7489-4193-B835-FF69BB42DECD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7B891E46-AA87-4656-81EA-FEBCC6AFC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CECBFB6-BA63-4F1A-A8B6-B319CF369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17C6-6A3C-4596-8574-544E8821E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908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724FEC6-C90B-41C4-8561-F6F2BF22E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18FADBB8-9AF7-4D48-8BE4-C8F7ECB15A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851EFD8B-6258-4C6B-8992-F77C365B0B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3BFCE8A7-E214-4FBF-8112-5DB8851AA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9583-7489-4193-B835-FF69BB42DECD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61880DC-8EF9-4C2C-A23C-6A2AD0603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9C04F86-E220-48D6-83B8-5CA59D38E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17C6-6A3C-4596-8574-544E8821E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77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B85C92AA-8093-4039-8EAA-7173550C775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93D3D00-E3E3-4B1F-993B-DB3368F13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1B851B4-86CD-44E4-82BF-2291418ADC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EDF3415-4600-4C26-B663-FA116AD31E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59583-7489-4193-B835-FF69BB42DECD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A753825-75E0-4A00-9DA9-0E859030C1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DC601F6-BFF4-476A-9105-B4BBF603B6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F17C6-6A3C-4596-8574-544E8821E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469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uire.org.ua/" TargetMode="External"/><Relationship Id="rId2" Type="http://schemas.openxmlformats.org/officeDocument/2006/relationships/hyperlink" Target="https://www.facebook.com/watch/?v=47759229929294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espwzDTLVkE" TargetMode="External"/><Relationship Id="rId5" Type="http://schemas.openxmlformats.org/officeDocument/2006/relationships/hyperlink" Target="https://www.empatia.pro/5-multfilmiv-yaki-dopomozhut-zapobigty-bulingu-sered-ditej/" TargetMode="External"/><Relationship Id="rId4" Type="http://schemas.openxmlformats.org/officeDocument/2006/relationships/hyperlink" Target="http://www.la-strada.org.ua/ucp_mod_news_list_show_622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3A468B6-B08D-4AF1-A7B3-DD35F3E69F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4369" y="1447793"/>
            <a:ext cx="9144000" cy="2387600"/>
          </a:xfrm>
        </p:spPr>
        <p:txBody>
          <a:bodyPr>
            <a:normAutofit/>
          </a:bodyPr>
          <a:lstStyle/>
          <a:p>
            <a:r>
              <a:rPr lang="ru-RU" sz="7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n-lt"/>
              </a:rPr>
              <a:t>Профілактика</a:t>
            </a:r>
            <a:r>
              <a:rPr lang="ru-RU" sz="7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n-lt"/>
              </a:rPr>
              <a:t> </a:t>
            </a:r>
            <a:r>
              <a:rPr lang="ru-RU" sz="7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n-lt"/>
              </a:rPr>
              <a:t>булінгу</a:t>
            </a:r>
            <a:endParaRPr lang="ru-RU" sz="7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9955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Що робити, якщо інших цькуєш ти</a:t>
            </a:r>
            <a:endParaRPr lang="uk-UA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uk-UA" dirty="0"/>
              <a:t>Зрозумій, </a:t>
            </a:r>
            <a:r>
              <a:rPr lang="uk-UA" b="1" dirty="0" err="1"/>
              <a:t>булінг</a:t>
            </a:r>
            <a:r>
              <a:rPr lang="uk-UA" b="1" dirty="0"/>
              <a:t> – це твої дії, а не твоя особистість</a:t>
            </a:r>
            <a:r>
              <a:rPr lang="uk-UA" dirty="0"/>
              <a:t>. Ти можеш ними керувати та змінювати на краще. Пам’ятай, що </a:t>
            </a:r>
            <a:r>
              <a:rPr lang="uk-UA" b="1" dirty="0" err="1"/>
              <a:t>булінг</a:t>
            </a:r>
            <a:r>
              <a:rPr lang="uk-UA" b="1" dirty="0"/>
              <a:t> завдає фізичного та емоційного болю</a:t>
            </a:r>
            <a:r>
              <a:rPr lang="uk-UA" dirty="0"/>
              <a:t> іншому, а тому подумай, чи дійсно ти цього прагнеш? </a:t>
            </a:r>
            <a:r>
              <a:rPr lang="uk-UA" b="1" dirty="0"/>
              <a:t>Деякі речі</a:t>
            </a:r>
            <a:r>
              <a:rPr lang="uk-UA" dirty="0"/>
              <a:t> можуть здаватися смішними та невинними, проте вони </a:t>
            </a:r>
            <a:r>
              <a:rPr lang="uk-UA" b="1" dirty="0"/>
              <a:t>можуть завдати шкоди іншій людині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2112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/>
              </a:rPr>
              <a:t>     СТОП </a:t>
            </a:r>
            <a:r>
              <a:rPr lang="uk-UA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/>
              </a:rPr>
              <a:t>булінг</a:t>
            </a:r>
            <a:r>
              <a:rPr lang="uk-UA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fortaa"/>
              </a:rPr>
              <a:t>! Телефони довіри.</a:t>
            </a:r>
            <a:endParaRPr lang="uk-UA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uk-UA" sz="2400" dirty="0"/>
              <a:t>–</a:t>
            </a:r>
            <a:r>
              <a:rPr lang="uk-UA" dirty="0"/>
              <a:t> </a:t>
            </a:r>
            <a:r>
              <a:rPr lang="uk-UA" sz="2400" dirty="0"/>
              <a:t>Дитяча лінія </a:t>
            </a:r>
            <a:r>
              <a:rPr lang="uk-UA" sz="2400" dirty="0">
                <a:solidFill>
                  <a:schemeClr val="accent6">
                    <a:lumMod val="50000"/>
                  </a:schemeClr>
                </a:solidFill>
              </a:rPr>
              <a:t>116 111 </a:t>
            </a:r>
            <a:r>
              <a:rPr lang="uk-UA" sz="2400" dirty="0"/>
              <a:t>або </a:t>
            </a:r>
            <a:r>
              <a:rPr lang="uk-UA" sz="2400" dirty="0">
                <a:solidFill>
                  <a:schemeClr val="accent6">
                    <a:lumMod val="50000"/>
                  </a:schemeClr>
                </a:solidFill>
              </a:rPr>
              <a:t>0 800 500 225 </a:t>
            </a:r>
            <a:r>
              <a:rPr lang="uk-UA" sz="2400" dirty="0"/>
              <a:t>(з 12.00 до 16.00);</a:t>
            </a:r>
          </a:p>
          <a:p>
            <a:pPr marL="0" indent="0" fontAlgn="base">
              <a:buNone/>
            </a:pPr>
            <a:r>
              <a:rPr lang="uk-UA" sz="2400" dirty="0"/>
              <a:t>– Гаряча телефонна лінія щодо </a:t>
            </a:r>
            <a:r>
              <a:rPr lang="uk-UA" sz="2400" dirty="0" err="1"/>
              <a:t>булінгу</a:t>
            </a:r>
            <a:r>
              <a:rPr lang="uk-UA" sz="2400" dirty="0"/>
              <a:t> </a:t>
            </a:r>
            <a:r>
              <a:rPr lang="uk-UA" sz="2400" dirty="0">
                <a:solidFill>
                  <a:schemeClr val="accent6">
                    <a:lumMod val="50000"/>
                  </a:schemeClr>
                </a:solidFill>
              </a:rPr>
              <a:t>116 000</a:t>
            </a:r>
            <a:r>
              <a:rPr lang="uk-UA" sz="2400" dirty="0"/>
              <a:t>;</a:t>
            </a:r>
          </a:p>
          <a:p>
            <a:pPr marL="0" indent="0" fontAlgn="base">
              <a:buNone/>
            </a:pPr>
            <a:r>
              <a:rPr lang="uk-UA" sz="2400" dirty="0"/>
              <a:t>– Національна поліція України </a:t>
            </a:r>
            <a:r>
              <a:rPr lang="uk-UA" sz="2400" dirty="0">
                <a:solidFill>
                  <a:schemeClr val="accent6">
                    <a:lumMod val="50000"/>
                  </a:schemeClr>
                </a:solidFill>
              </a:rPr>
              <a:t>102</a:t>
            </a:r>
            <a:r>
              <a:rPr lang="uk-UA" sz="2400" dirty="0"/>
              <a:t>;</a:t>
            </a:r>
          </a:p>
          <a:p>
            <a:pPr marL="0" indent="0" fontAlgn="base">
              <a:buNone/>
            </a:pPr>
            <a:r>
              <a:rPr lang="uk-UA" sz="2400" dirty="0"/>
              <a:t>– Гаряча лінія з питань запобігання насильству </a:t>
            </a:r>
            <a:r>
              <a:rPr lang="uk-UA" sz="2400" dirty="0">
                <a:solidFill>
                  <a:schemeClr val="accent6">
                    <a:lumMod val="50000"/>
                  </a:schemeClr>
                </a:solidFill>
              </a:rPr>
              <a:t>116 123 </a:t>
            </a:r>
            <a:r>
              <a:rPr lang="uk-UA" sz="2400" dirty="0"/>
              <a:t>або </a:t>
            </a:r>
            <a:r>
              <a:rPr lang="uk-UA" sz="2400" dirty="0">
                <a:solidFill>
                  <a:schemeClr val="accent6">
                    <a:lumMod val="50000"/>
                  </a:schemeClr>
                </a:solidFill>
              </a:rPr>
              <a:t>0 800 500 335</a:t>
            </a:r>
            <a:r>
              <a:rPr lang="uk-UA" sz="2400" dirty="0"/>
              <a:t>;</a:t>
            </a:r>
          </a:p>
          <a:p>
            <a:pPr marL="0" indent="0" fontAlgn="base">
              <a:buNone/>
            </a:pPr>
            <a:r>
              <a:rPr lang="uk-UA" sz="2400" dirty="0"/>
              <a:t>– Уповноважений Верховної Ради з прав людини </a:t>
            </a:r>
            <a:r>
              <a:rPr lang="uk-UA" sz="2400" dirty="0">
                <a:solidFill>
                  <a:schemeClr val="accent6">
                    <a:lumMod val="50000"/>
                  </a:schemeClr>
                </a:solidFill>
              </a:rPr>
              <a:t>0 800 50 17 20</a:t>
            </a:r>
            <a:r>
              <a:rPr lang="uk-UA" sz="2400" dirty="0"/>
              <a:t>;</a:t>
            </a:r>
          </a:p>
          <a:p>
            <a:pPr marL="0" indent="0" fontAlgn="base">
              <a:buNone/>
            </a:pPr>
            <a:r>
              <a:rPr lang="uk-UA" sz="2400" smtClean="0"/>
              <a:t>– </a:t>
            </a:r>
            <a:r>
              <a:rPr lang="uk-UA" sz="2400" dirty="0"/>
              <a:t>Центр надання безоплатної правової допомоги </a:t>
            </a:r>
            <a:r>
              <a:rPr lang="uk-UA" sz="2400" dirty="0">
                <a:solidFill>
                  <a:schemeClr val="accent6">
                    <a:lumMod val="50000"/>
                  </a:schemeClr>
                </a:solidFill>
              </a:rPr>
              <a:t>0 800 213 103</a:t>
            </a:r>
            <a:r>
              <a:rPr lang="uk-UA" sz="2400" dirty="0"/>
              <a:t>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25872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Інтернет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ресурси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</a:t>
            </a:r>
            <a:r>
              <a:rPr lang="ru-RU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тематиці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проблеми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булінгу</a:t>
            </a:r>
            <a:endParaRPr lang="uk-UA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uk-UA" dirty="0" smtClean="0"/>
              <a:t>1. Відео</a:t>
            </a:r>
            <a:r>
              <a:rPr lang="uk-UA" dirty="0"/>
              <a:t>. Як зупинити дитячу травлю? </a:t>
            </a:r>
            <a:endParaRPr lang="uk-UA" dirty="0" smtClean="0"/>
          </a:p>
          <a:p>
            <a:pPr marL="0" indent="0" fontAlgn="base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://www.facebook.com/watch/?v=477592299292942</a:t>
            </a:r>
            <a:endParaRPr lang="en-US" dirty="0"/>
          </a:p>
          <a:p>
            <a:pPr marL="0" indent="0" fontAlgn="base">
              <a:buNone/>
            </a:pPr>
            <a:r>
              <a:rPr lang="en-US" dirty="0"/>
              <a:t>2. </a:t>
            </a:r>
            <a:r>
              <a:rPr lang="uk-UA" dirty="0"/>
              <a:t>Український інститут дослідження </a:t>
            </a:r>
            <a:r>
              <a:rPr lang="uk-UA" dirty="0" smtClean="0"/>
              <a:t>екстремізму</a:t>
            </a:r>
          </a:p>
          <a:p>
            <a:pPr marL="0" indent="0" fontAlgn="base">
              <a:buNone/>
            </a:pPr>
            <a:r>
              <a:rPr lang="uk-UA" dirty="0"/>
              <a:t> </a:t>
            </a:r>
            <a:r>
              <a:rPr lang="en-US" dirty="0">
                <a:hlinkClick r:id="rId3"/>
              </a:rPr>
              <a:t>http://uire.org.ua/</a:t>
            </a:r>
            <a:endParaRPr lang="en-US" dirty="0"/>
          </a:p>
          <a:p>
            <a:pPr marL="0" indent="0" fontAlgn="base">
              <a:buNone/>
            </a:pPr>
            <a:r>
              <a:rPr lang="en-US" dirty="0"/>
              <a:t>3. </a:t>
            </a:r>
            <a:r>
              <a:rPr lang="uk-UA" dirty="0" err="1"/>
              <a:t>Інфоматеріали</a:t>
            </a:r>
            <a:r>
              <a:rPr lang="uk-UA" dirty="0"/>
              <a:t> з протидії </a:t>
            </a:r>
            <a:r>
              <a:rPr lang="uk-UA" dirty="0" err="1" smtClean="0"/>
              <a:t>булінгу</a:t>
            </a:r>
            <a:endParaRPr lang="uk-UA" dirty="0" smtClean="0"/>
          </a:p>
          <a:p>
            <a:pPr marL="0" indent="0" fontAlgn="base">
              <a:buNone/>
            </a:pPr>
            <a:r>
              <a:rPr lang="uk-UA" dirty="0"/>
              <a:t> </a:t>
            </a:r>
            <a:r>
              <a:rPr lang="en-US" dirty="0">
                <a:hlinkClick r:id="rId4"/>
              </a:rPr>
              <a:t>http://www.la-strada.org.ua/ucp_mod_news_list_show_622.html</a:t>
            </a:r>
            <a:endParaRPr lang="en-US" dirty="0"/>
          </a:p>
          <a:p>
            <a:pPr marL="0" indent="0" fontAlgn="base">
              <a:buNone/>
            </a:pPr>
            <a:r>
              <a:rPr lang="en-US" smtClean="0"/>
              <a:t>4. 5 </a:t>
            </a:r>
            <a:r>
              <a:rPr lang="uk-UA" smtClean="0"/>
              <a:t>мультфільмів, які допоможуть запобігти булінгу серед дітей </a:t>
            </a:r>
          </a:p>
          <a:p>
            <a:pPr marL="0" indent="0" fontAlgn="base">
              <a:buNone/>
            </a:pPr>
            <a:r>
              <a:rPr lang="en-US" smtClean="0">
                <a:hlinkClick r:id="rId5"/>
              </a:rPr>
              <a:t>https://www.empatia.pro/5-multfilmiv-yaki-dopomozhut-zapobigty-bulingu-sered-ditej/</a:t>
            </a:r>
            <a:endParaRPr lang="en-US" smtClean="0"/>
          </a:p>
          <a:p>
            <a:pPr marL="0" indent="0" fontAlgn="base">
              <a:buNone/>
            </a:pPr>
            <a:r>
              <a:rPr lang="en-US" smtClean="0"/>
              <a:t>5. </a:t>
            </a:r>
            <a:r>
              <a:rPr lang="uk-UA" smtClean="0"/>
              <a:t>Як боротися з булінгом: поради для дітей </a:t>
            </a:r>
          </a:p>
          <a:p>
            <a:pPr marL="0" indent="0" fontAlgn="base">
              <a:buNone/>
            </a:pPr>
            <a:r>
              <a:rPr lang="en-US" smtClean="0">
                <a:hlinkClick r:id="rId6"/>
              </a:rPr>
              <a:t>https://www.youtube.com/watch?v=espwzDTLVkE</a:t>
            </a:r>
            <a:endParaRPr lang="en-US" smtClean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93673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DF33B5F-51AD-452C-A771-E96DE0FE9BF3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Поняття «</a:t>
            </a:r>
            <a:r>
              <a:rPr lang="uk-UA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булінг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uk-UA" b="1" dirty="0" err="1"/>
              <a:t>Б</a:t>
            </a:r>
            <a:r>
              <a:rPr lang="uk-UA" b="1" dirty="0" err="1" smtClean="0"/>
              <a:t>улінг</a:t>
            </a:r>
            <a:r>
              <a:rPr lang="uk-UA" dirty="0" smtClean="0"/>
              <a:t> </a:t>
            </a:r>
            <a:r>
              <a:rPr lang="uk-UA" dirty="0"/>
              <a:t>(цькування), тобто діяння учасників освітнього процесу, які полягають у психологічному, фізичному, економічному, сексуальному насильстві, у тому числі із застосуванням засобів електронних комунікацій, </a:t>
            </a:r>
            <a:r>
              <a:rPr lang="uk-UA" b="1" dirty="0"/>
              <a:t>що вчиняються стосовно малолітньої чи неповнолітньої особи або такою особою стосовно інших учасників освітнього процесу</a:t>
            </a:r>
            <a:r>
              <a:rPr lang="uk-UA" dirty="0"/>
              <a:t>, внаслідок чого могла бути чи була заподіяна шкода психічному або фізичному здоров’ю потерпілого.</a:t>
            </a:r>
          </a:p>
        </p:txBody>
      </p:sp>
    </p:spTree>
    <p:extLst>
      <p:ext uri="{BB962C8B-B14F-4D97-AF65-F5344CB8AC3E}">
        <p14:creationId xmlns:p14="http://schemas.microsoft.com/office/powerpoint/2010/main" val="1913568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Типові ознаки </a:t>
            </a:r>
            <a:r>
              <a:rPr lang="uk-UA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булінгу</a:t>
            </a:r>
            <a:endParaRPr lang="uk-UA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Font typeface="Wingdings" panose="05000000000000000000" pitchFamily="2" charset="2"/>
              <a:buChar char="Ø"/>
            </a:pPr>
            <a:r>
              <a:rPr lang="uk-UA" dirty="0" smtClean="0"/>
              <a:t> Систематичність </a:t>
            </a:r>
            <a:r>
              <a:rPr lang="uk-UA" dirty="0"/>
              <a:t>(повторюваність) </a:t>
            </a:r>
            <a:r>
              <a:rPr lang="uk-UA" dirty="0" smtClean="0"/>
              <a:t>діяння.</a:t>
            </a:r>
            <a:endParaRPr lang="uk-UA" dirty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uk-UA" dirty="0" smtClean="0"/>
              <a:t> Наявність </a:t>
            </a:r>
            <a:r>
              <a:rPr lang="uk-UA" dirty="0"/>
              <a:t>сторін – кривдник (</a:t>
            </a:r>
            <a:r>
              <a:rPr lang="uk-UA" dirty="0" err="1"/>
              <a:t>булер</a:t>
            </a:r>
            <a:r>
              <a:rPr lang="uk-UA" dirty="0"/>
              <a:t>), потерпілий (жертва </a:t>
            </a:r>
            <a:r>
              <a:rPr lang="uk-UA" dirty="0" err="1"/>
              <a:t>булінгу</a:t>
            </a:r>
            <a:r>
              <a:rPr lang="uk-UA" dirty="0"/>
              <a:t>), спостерігачі (за наявності</a:t>
            </a:r>
            <a:r>
              <a:rPr lang="uk-UA" dirty="0" smtClean="0"/>
              <a:t>)</a:t>
            </a:r>
            <a:endParaRPr lang="uk-UA" dirty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uk-UA" dirty="0"/>
              <a:t> </a:t>
            </a:r>
            <a:r>
              <a:rPr lang="uk-UA" dirty="0" smtClean="0"/>
              <a:t>Дії </a:t>
            </a:r>
            <a:r>
              <a:rPr lang="uk-UA" dirty="0"/>
              <a:t>або бездіяльність кривдника, наслідком яких є заподіяння психічної та/або фізичної шкоди, приниження, страх, тривога, підпорядкування потерпілого інтересам кривдника, та/або спричинення соціальної ізоляції потерпілого.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99563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Види </a:t>
            </a:r>
            <a:r>
              <a:rPr lang="uk-UA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булінгу</a:t>
            </a:r>
            <a:endParaRPr lang="uk-UA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>
              <a:buFont typeface="Wingdings" panose="05000000000000000000" pitchFamily="2" charset="2"/>
              <a:buChar char="Ø"/>
            </a:pPr>
            <a:r>
              <a:rPr lang="uk-UA" sz="2600" b="1" dirty="0"/>
              <a:t>Ф</a:t>
            </a:r>
            <a:r>
              <a:rPr lang="uk-UA" sz="2600" b="1" dirty="0" smtClean="0"/>
              <a:t>ізичний</a:t>
            </a:r>
            <a:r>
              <a:rPr lang="uk-UA" sz="2600" dirty="0"/>
              <a:t> (штовхання, підніжки, зачіпання, бійки, стусани, ляпаси, нанесення тілесних пошкоджень</a:t>
            </a:r>
            <a:r>
              <a:rPr lang="uk-UA" sz="2600" dirty="0" smtClean="0"/>
              <a:t>).</a:t>
            </a:r>
            <a:endParaRPr lang="uk-UA" sz="2600" dirty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uk-UA" sz="2600" b="1" dirty="0"/>
              <a:t>П</a:t>
            </a:r>
            <a:r>
              <a:rPr lang="uk-UA" sz="2600" b="1" dirty="0" smtClean="0"/>
              <a:t>сихологічний</a:t>
            </a:r>
            <a:r>
              <a:rPr lang="uk-UA" sz="2600" dirty="0"/>
              <a:t> (принизливі погляди, жести, образливі рухи тіла, міміка обличчя, поширення образливих чуток, ізоляція, ігнорування, погрози, жарти, маніпуляції, шантаж</a:t>
            </a:r>
            <a:r>
              <a:rPr lang="uk-UA" sz="2600" dirty="0" smtClean="0"/>
              <a:t>).</a:t>
            </a:r>
            <a:endParaRPr lang="uk-UA" sz="2600" dirty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uk-UA" sz="2600" b="1" dirty="0"/>
              <a:t>Е</a:t>
            </a:r>
            <a:r>
              <a:rPr lang="uk-UA" sz="2600" b="1" dirty="0" smtClean="0"/>
              <a:t>кономічний</a:t>
            </a:r>
            <a:r>
              <a:rPr lang="uk-UA" sz="2600" dirty="0"/>
              <a:t> (крадіжки, пошкодження чи знищення одягу та інших особистих речей, вимагання грошей</a:t>
            </a:r>
            <a:r>
              <a:rPr lang="uk-UA" sz="2600" dirty="0" smtClean="0"/>
              <a:t>).</a:t>
            </a:r>
            <a:endParaRPr lang="uk-UA" sz="2600" dirty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uk-UA" sz="2600" b="1" dirty="0"/>
              <a:t>С</a:t>
            </a:r>
            <a:r>
              <a:rPr lang="uk-UA" sz="2600" b="1" dirty="0" smtClean="0"/>
              <a:t>ексуальний</a:t>
            </a:r>
            <a:r>
              <a:rPr lang="uk-UA" sz="2600" b="1" dirty="0"/>
              <a:t> </a:t>
            </a:r>
            <a:r>
              <a:rPr lang="uk-UA" sz="2600" dirty="0"/>
              <a:t>(принизливі погляди, жести, образливі рухи тіла, прізвиська та образи сексуального характеру, зйомки у переодягальнях, поширення образливих чуток, сексуальні погрози, </a:t>
            </a:r>
            <a:r>
              <a:rPr lang="uk-UA" sz="2600"/>
              <a:t>жарти</a:t>
            </a:r>
            <a:r>
              <a:rPr lang="uk-UA" sz="2600" smtClean="0"/>
              <a:t>).</a:t>
            </a:r>
            <a:endParaRPr lang="uk-UA" sz="2600" dirty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uk-UA" sz="2600" b="1" dirty="0" err="1"/>
              <a:t>К</a:t>
            </a:r>
            <a:r>
              <a:rPr lang="uk-UA" sz="2600" b="1" dirty="0" err="1" smtClean="0"/>
              <a:t>ібербулінг</a:t>
            </a:r>
            <a:r>
              <a:rPr lang="uk-UA" sz="2600" dirty="0"/>
              <a:t> (приниження за допомогою мобільних телефонів, Інтернету, інших електронних пристроїв).</a:t>
            </a:r>
          </a:p>
          <a:p>
            <a:pPr marL="0" indent="0" fontAlgn="base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0737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Найчастіше жертвами </a:t>
            </a:r>
            <a:r>
              <a:rPr lang="uk-UA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булінгу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b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стають </a:t>
            </a:r>
            <a:r>
              <a:rPr lang="uk-UA" b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учасники освітнього процесу, </a:t>
            </a:r>
            <a:r>
              <a:rPr lang="uk-UA" b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 </a:t>
            </a:r>
            <a:r>
              <a:rPr lang="uk-UA" b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мають:</a:t>
            </a:r>
            <a:endParaRPr lang="uk-UA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uk-UA" b="1" dirty="0"/>
              <a:t>Фізичні вади </a:t>
            </a:r>
            <a:r>
              <a:rPr lang="uk-UA" dirty="0"/>
              <a:t>– носять окуляри, погано чують, мають порушення рухового </a:t>
            </a:r>
            <a:r>
              <a:rPr lang="uk-UA" dirty="0" smtClean="0"/>
              <a:t>апарату, </a:t>
            </a:r>
            <a:r>
              <a:rPr lang="uk-UA" dirty="0"/>
              <a:t>фізично слабкі.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b="1" dirty="0"/>
              <a:t>Особливості поведінки </a:t>
            </a:r>
            <a:r>
              <a:rPr lang="uk-UA" dirty="0"/>
              <a:t>– замкнуті чи імпульсивні, невпевнені, тривожні.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b="1" dirty="0"/>
              <a:t>Особливості зовнішності </a:t>
            </a:r>
            <a:r>
              <a:rPr lang="uk-UA" dirty="0"/>
              <a:t>– руде волосся, веснянки, мають надмірну худорлявість чи повноту.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b="1" dirty="0"/>
              <a:t>Недостатньо розвинені соціальні навички: </a:t>
            </a:r>
            <a:r>
              <a:rPr lang="uk-UA" dirty="0"/>
              <a:t>часто не мають жодного близького друга, краще спілкуються з дорослими ніж з однолітками.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b="1" dirty="0"/>
              <a:t>Страх перед </a:t>
            </a:r>
            <a:r>
              <a:rPr lang="uk-UA" b="1" dirty="0" smtClean="0"/>
              <a:t>навчальним закладом</a:t>
            </a:r>
            <a:r>
              <a:rPr lang="uk-UA" dirty="0" smtClean="0"/>
              <a:t>: </a:t>
            </a:r>
            <a:r>
              <a:rPr lang="uk-UA" dirty="0"/>
              <a:t>неуспішність у навчанні часто формує у дітей негативне ставлення до </a:t>
            </a:r>
            <a:r>
              <a:rPr lang="uk-UA" dirty="0" smtClean="0"/>
              <a:t>навчального закладу, </a:t>
            </a:r>
            <a:r>
              <a:rPr lang="uk-UA" dirty="0"/>
              <a:t>страх відвідування певних предметів, що сприймається оточуючими як підвищена тривожність, невпевненість, провокуючи агресію.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dirty="0"/>
              <a:t>Відсутність досвіду життя в колективі (так звані «домашні» діти).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dirty="0"/>
              <a:t>Деякі захворювання: заїкання, </a:t>
            </a:r>
            <a:r>
              <a:rPr lang="uk-UA" dirty="0" err="1"/>
              <a:t>дислалія</a:t>
            </a:r>
            <a:r>
              <a:rPr lang="uk-UA" dirty="0"/>
              <a:t> (порушення мовлення), </a:t>
            </a:r>
            <a:r>
              <a:rPr lang="uk-UA" dirty="0" err="1"/>
              <a:t>дисграфія</a:t>
            </a:r>
            <a:r>
              <a:rPr lang="uk-UA" dirty="0"/>
              <a:t> (порушення письма), </a:t>
            </a:r>
            <a:r>
              <a:rPr lang="uk-UA" dirty="0" err="1"/>
              <a:t>дислексія</a:t>
            </a:r>
            <a:r>
              <a:rPr lang="uk-UA" dirty="0"/>
              <a:t> (порушення читання).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dirty="0"/>
              <a:t>Знижений рівень інтелекту, труднощі у навчанні.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dirty="0"/>
              <a:t>Високий інтелект, обдарованість, видатні </a:t>
            </a:r>
            <a:r>
              <a:rPr lang="uk-UA" dirty="0" smtClean="0"/>
              <a:t>досягнення.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40904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Мотивацією для </a:t>
            </a:r>
            <a:r>
              <a:rPr lang="uk-UA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булінгу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стають</a:t>
            </a:r>
            <a:endParaRPr lang="uk-UA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uk-UA" dirty="0" smtClean="0"/>
              <a:t>Заздрість</a:t>
            </a:r>
            <a:r>
              <a:rPr lang="uk-UA" dirty="0"/>
              <a:t>, помста, відчуття неприязні до жертви, </a:t>
            </a:r>
            <a:r>
              <a:rPr lang="uk-UA" dirty="0" smtClean="0"/>
              <a:t>боротьба </a:t>
            </a:r>
            <a:r>
              <a:rPr lang="uk-UA" dirty="0"/>
              <a:t>за лідерство, потреба у підпорядкуванні лідерові або нейтралізації </a:t>
            </a:r>
            <a:r>
              <a:rPr lang="uk-UA" dirty="0" smtClean="0"/>
              <a:t>суперника</a:t>
            </a:r>
            <a:r>
              <a:rPr lang="uk-UA" dirty="0"/>
              <a:t>.</a:t>
            </a:r>
            <a:endParaRPr lang="uk-UA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uk-UA" dirty="0"/>
              <a:t>З</a:t>
            </a:r>
            <a:r>
              <a:rPr lang="uk-UA" dirty="0" smtClean="0"/>
              <a:t>іткнення </a:t>
            </a:r>
            <a:r>
              <a:rPr lang="uk-UA" dirty="0"/>
              <a:t>різних субкультур, цінностей, поглядів і невміння толерантно ставитися до </a:t>
            </a:r>
            <a:r>
              <a:rPr lang="uk-UA" dirty="0" smtClean="0"/>
              <a:t>них</a:t>
            </a:r>
            <a:r>
              <a:rPr lang="uk-UA" dirty="0"/>
              <a:t>.</a:t>
            </a:r>
            <a:endParaRPr lang="uk-UA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uk-UA" dirty="0" smtClean="0"/>
              <a:t>Агресивність </a:t>
            </a:r>
            <a:r>
              <a:rPr lang="uk-UA" dirty="0"/>
              <a:t>і </a:t>
            </a:r>
            <a:r>
              <a:rPr lang="uk-UA" dirty="0" err="1"/>
              <a:t>віктимність</a:t>
            </a:r>
            <a:r>
              <a:rPr lang="uk-UA" dirty="0" smtClean="0"/>
              <a:t>;.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dirty="0"/>
              <a:t>Н</a:t>
            </a:r>
            <a:r>
              <a:rPr lang="uk-UA" dirty="0" smtClean="0"/>
              <a:t>аявність </a:t>
            </a:r>
            <a:r>
              <a:rPr lang="uk-UA" dirty="0"/>
              <a:t>у дитини-жертви психічних і фізичних </a:t>
            </a:r>
            <a:r>
              <a:rPr lang="uk-UA" dirty="0" smtClean="0"/>
              <a:t>вад</a:t>
            </a:r>
            <a:r>
              <a:rPr lang="uk-UA" dirty="0"/>
              <a:t>.</a:t>
            </a:r>
            <a:endParaRPr lang="uk-UA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uk-UA" dirty="0" smtClean="0"/>
              <a:t>Відсутність </a:t>
            </a:r>
            <a:r>
              <a:rPr lang="uk-UA" dirty="0"/>
              <a:t>предметного </a:t>
            </a:r>
            <a:r>
              <a:rPr lang="uk-UA" dirty="0" smtClean="0"/>
              <a:t>дозвілля</a:t>
            </a:r>
            <a:r>
              <a:rPr lang="uk-UA" dirty="0"/>
              <a:t>.</a:t>
            </a:r>
            <a:endParaRPr lang="uk-UA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uk-UA" dirty="0" smtClean="0"/>
              <a:t>Бажання </a:t>
            </a:r>
            <a:r>
              <a:rPr lang="uk-UA" dirty="0"/>
              <a:t>принизити заради задоволення, розваги чи </a:t>
            </a:r>
            <a:r>
              <a:rPr lang="uk-UA" dirty="0" smtClean="0"/>
              <a:t>самоствердження</a:t>
            </a:r>
            <a:r>
              <a:rPr lang="uk-UA" dirty="0"/>
              <a:t>.</a:t>
            </a:r>
            <a:endParaRPr lang="uk-UA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uk-UA" dirty="0" smtClean="0"/>
              <a:t>Потреба </a:t>
            </a:r>
            <a:r>
              <a:rPr lang="uk-UA" dirty="0"/>
              <a:t>у самоствердженні  та навіть у задоволенні садистських потреб окремих осіб</a:t>
            </a:r>
            <a:r>
              <a:rPr lang="uk-UA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dirty="0"/>
              <a:t>М</a:t>
            </a:r>
            <a:r>
              <a:rPr lang="uk-UA" dirty="0" smtClean="0"/>
              <a:t>оже </a:t>
            </a:r>
            <a:r>
              <a:rPr lang="uk-UA" dirty="0"/>
              <a:t>виникати як компенсація за невдачі у навчанні, суспільному житті, а також від тиску та жорстокого поводження батьків чи інших дорослих, при недостатній увазі з боку </a:t>
            </a:r>
            <a:r>
              <a:rPr lang="uk-UA" dirty="0" smtClean="0"/>
              <a:t>дорослих.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dirty="0"/>
              <a:t>Я</a:t>
            </a:r>
            <a:r>
              <a:rPr lang="uk-UA" dirty="0" smtClean="0"/>
              <a:t>к </a:t>
            </a:r>
            <a:r>
              <a:rPr lang="uk-UA" dirty="0"/>
              <a:t>крайня міра, коли учень вичерпав всі інші можливості для задоволення своїх потреб, і у випадках, коли учні протестують проти певних правил, виражаючи невдоволення, </a:t>
            </a:r>
            <a:r>
              <a:rPr lang="uk-UA" dirty="0" err="1"/>
              <a:t>прагнучи</a:t>
            </a:r>
            <a:r>
              <a:rPr lang="uk-UA" dirty="0"/>
              <a:t> зруйнувати дещо в своєму оточенні. 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2609491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Жертви </a:t>
            </a:r>
            <a:r>
              <a:rPr lang="uk-UA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булінгу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проявляють наступні </a:t>
            </a:r>
            <a:br>
              <a:rPr lang="uk-UA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особливості поведінки</a:t>
            </a:r>
            <a:endParaRPr lang="uk-UA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>
              <a:buFont typeface="Wingdings" panose="05000000000000000000" pitchFamily="2" charset="2"/>
              <a:buChar char="§"/>
            </a:pPr>
            <a:r>
              <a:rPr lang="ru-RU" dirty="0" smtClean="0"/>
              <a:t>Вони </a:t>
            </a:r>
            <a:r>
              <a:rPr lang="ru-RU" dirty="0" err="1"/>
              <a:t>прикидаються</a:t>
            </a:r>
            <a:r>
              <a:rPr lang="ru-RU" dirty="0"/>
              <a:t> </a:t>
            </a:r>
            <a:r>
              <a:rPr lang="ru-RU" dirty="0" err="1"/>
              <a:t>хворими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уникнути</a:t>
            </a:r>
            <a:r>
              <a:rPr lang="ru-RU" dirty="0"/>
              <a:t> походу до </a:t>
            </a:r>
            <a:r>
              <a:rPr lang="ru-RU" dirty="0" err="1" smtClean="0"/>
              <a:t>навчального</a:t>
            </a:r>
            <a:r>
              <a:rPr lang="ru-RU" dirty="0" smtClean="0"/>
              <a:t> закладу.</a:t>
            </a:r>
            <a:endParaRPr lang="ru-RU" dirty="0"/>
          </a:p>
          <a:p>
            <a:pPr fontAlgn="base">
              <a:buFont typeface="Wingdings" panose="05000000000000000000" pitchFamily="2" charset="2"/>
              <a:buChar char="§"/>
            </a:pPr>
            <a:r>
              <a:rPr lang="ru-RU" dirty="0" err="1" smtClean="0"/>
              <a:t>Їхня</a:t>
            </a:r>
            <a:r>
              <a:rPr lang="ru-RU" dirty="0" smtClean="0"/>
              <a:t> </a:t>
            </a:r>
            <a:r>
              <a:rPr lang="ru-RU" dirty="0" err="1"/>
              <a:t>поведінка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змінюється</a:t>
            </a:r>
            <a:r>
              <a:rPr lang="ru-RU" dirty="0"/>
              <a:t> у </a:t>
            </a:r>
            <a:r>
              <a:rPr lang="ru-RU" dirty="0" err="1"/>
              <a:t>бік</a:t>
            </a:r>
            <a:r>
              <a:rPr lang="ru-RU" dirty="0"/>
              <a:t> </a:t>
            </a:r>
            <a:r>
              <a:rPr lang="ru-RU" dirty="0" err="1" smtClean="0"/>
              <a:t>віктимності</a:t>
            </a:r>
            <a:r>
              <a:rPr lang="ru-RU" dirty="0" smtClean="0"/>
              <a:t>.</a:t>
            </a:r>
            <a:endParaRPr lang="ru-RU" dirty="0"/>
          </a:p>
          <a:p>
            <a:pPr fontAlgn="base">
              <a:buFont typeface="Wingdings" panose="05000000000000000000" pitchFamily="2" charset="2"/>
              <a:buChar char="§"/>
            </a:pPr>
            <a:r>
              <a:rPr lang="ru-RU" dirty="0" smtClean="0"/>
              <a:t>В </a:t>
            </a:r>
            <a:r>
              <a:rPr lang="ru-RU" dirty="0"/>
              <a:t>них </a:t>
            </a:r>
            <a:r>
              <a:rPr lang="ru-RU" dirty="0" err="1"/>
              <a:t>спостерігаються</a:t>
            </a:r>
            <a:r>
              <a:rPr lang="ru-RU" dirty="0"/>
              <a:t> </a:t>
            </a:r>
            <a:r>
              <a:rPr lang="ru-RU" dirty="0" err="1"/>
              <a:t>явні</a:t>
            </a:r>
            <a:r>
              <a:rPr lang="ru-RU" dirty="0"/>
              <a:t> </a:t>
            </a:r>
            <a:r>
              <a:rPr lang="ru-RU" dirty="0" err="1"/>
              <a:t>симптоми</a:t>
            </a:r>
            <a:r>
              <a:rPr lang="ru-RU" dirty="0"/>
              <a:t> страху,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полягають</a:t>
            </a:r>
            <a:r>
              <a:rPr lang="ru-RU" dirty="0"/>
              <a:t> у </a:t>
            </a:r>
            <a:r>
              <a:rPr lang="ru-RU" dirty="0" err="1"/>
              <a:t>порушеннях</a:t>
            </a:r>
            <a:r>
              <a:rPr lang="ru-RU" dirty="0"/>
              <a:t> сну і </a:t>
            </a:r>
            <a:r>
              <a:rPr lang="ru-RU" dirty="0" err="1"/>
              <a:t>апетиту</a:t>
            </a:r>
            <a:r>
              <a:rPr lang="ru-RU" dirty="0"/>
              <a:t>, </a:t>
            </a:r>
            <a:r>
              <a:rPr lang="ru-RU" dirty="0" err="1"/>
              <a:t>нічному</a:t>
            </a:r>
            <a:r>
              <a:rPr lang="ru-RU" dirty="0"/>
              <a:t> крику, </a:t>
            </a:r>
            <a:r>
              <a:rPr lang="ru-RU" dirty="0" err="1"/>
              <a:t>нервовому</a:t>
            </a:r>
            <a:r>
              <a:rPr lang="ru-RU" dirty="0"/>
              <a:t> тику, </a:t>
            </a:r>
            <a:r>
              <a:rPr lang="ru-RU" dirty="0" err="1"/>
              <a:t>відлюдкуватості</a:t>
            </a:r>
            <a:r>
              <a:rPr lang="ru-RU" dirty="0"/>
              <a:t> і </a:t>
            </a:r>
            <a:r>
              <a:rPr lang="ru-RU" dirty="0" err="1" smtClean="0"/>
              <a:t>скритності</a:t>
            </a:r>
            <a:r>
              <a:rPr lang="ru-RU" dirty="0" smtClean="0"/>
              <a:t>.</a:t>
            </a:r>
            <a:endParaRPr lang="ru-RU" dirty="0"/>
          </a:p>
          <a:p>
            <a:pPr fontAlgn="base">
              <a:buFont typeface="Wingdings" panose="05000000000000000000" pitchFamily="2" charset="2"/>
              <a:buChar char="§"/>
            </a:pPr>
            <a:r>
              <a:rPr lang="ru-RU" dirty="0" smtClean="0"/>
              <a:t>В </a:t>
            </a:r>
            <a:r>
              <a:rPr lang="ru-RU" dirty="0"/>
              <a:t>них </a:t>
            </a:r>
            <a:r>
              <a:rPr lang="ru-RU" dirty="0" err="1"/>
              <a:t>виявляють</a:t>
            </a:r>
            <a:r>
              <a:rPr lang="ru-RU" dirty="0"/>
              <a:t> </a:t>
            </a:r>
            <a:r>
              <a:rPr lang="ru-RU" dirty="0" err="1"/>
              <a:t>рваний</a:t>
            </a:r>
            <a:r>
              <a:rPr lang="ru-RU" dirty="0"/>
              <a:t> </a:t>
            </a:r>
            <a:r>
              <a:rPr lang="ru-RU" dirty="0" err="1"/>
              <a:t>одяг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пошкоджені</a:t>
            </a:r>
            <a:r>
              <a:rPr lang="ru-RU" dirty="0"/>
              <a:t> </a:t>
            </a:r>
            <a:r>
              <a:rPr lang="ru-RU" dirty="0" err="1" smtClean="0"/>
              <a:t>речі</a:t>
            </a:r>
            <a:r>
              <a:rPr lang="ru-RU" dirty="0" smtClean="0"/>
              <a:t>.</a:t>
            </a:r>
            <a:endParaRPr lang="ru-RU" dirty="0"/>
          </a:p>
          <a:p>
            <a:pPr fontAlgn="base">
              <a:buFont typeface="Wingdings" panose="05000000000000000000" pitchFamily="2" charset="2"/>
              <a:buChar char="§"/>
            </a:pPr>
            <a:r>
              <a:rPr lang="ru-RU" dirty="0" smtClean="0"/>
              <a:t>Вони </a:t>
            </a:r>
            <a:r>
              <a:rPr lang="ru-RU" dirty="0"/>
              <a:t>часто </a:t>
            </a:r>
            <a:r>
              <a:rPr lang="ru-RU" dirty="0" err="1"/>
              <a:t>просять</a:t>
            </a:r>
            <a:r>
              <a:rPr lang="ru-RU" dirty="0"/>
              <a:t> </a:t>
            </a:r>
            <a:r>
              <a:rPr lang="ru-RU" dirty="0" err="1"/>
              <a:t>дати</a:t>
            </a:r>
            <a:r>
              <a:rPr lang="ru-RU" dirty="0"/>
              <a:t> грошей,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крадуть</a:t>
            </a:r>
            <a:r>
              <a:rPr lang="ru-RU" dirty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.</a:t>
            </a:r>
            <a:endParaRPr lang="ru-RU" dirty="0"/>
          </a:p>
          <a:p>
            <a:pPr fontAlgn="base">
              <a:buFont typeface="Wingdings" panose="05000000000000000000" pitchFamily="2" charset="2"/>
              <a:buChar char="§"/>
            </a:pPr>
            <a:r>
              <a:rPr lang="ru-RU" dirty="0" smtClean="0"/>
              <a:t>В них </a:t>
            </a:r>
            <a:r>
              <a:rPr lang="ru-RU" dirty="0" err="1"/>
              <a:t>знижується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, вони </a:t>
            </a:r>
            <a:r>
              <a:rPr lang="ru-RU" dirty="0" err="1"/>
              <a:t>втрачають</a:t>
            </a:r>
            <a:r>
              <a:rPr lang="ru-RU" dirty="0"/>
              <a:t> </a:t>
            </a:r>
            <a:r>
              <a:rPr lang="ru-RU" dirty="0" err="1"/>
              <a:t>інтерес</a:t>
            </a:r>
            <a:r>
              <a:rPr lang="ru-RU" dirty="0"/>
              <a:t> до </a:t>
            </a:r>
            <a:r>
              <a:rPr lang="ru-RU" dirty="0" err="1"/>
              <a:t>улюблених</a:t>
            </a:r>
            <a:r>
              <a:rPr lang="ru-RU" dirty="0"/>
              <a:t> </a:t>
            </a:r>
            <a:r>
              <a:rPr lang="ru-RU" dirty="0" smtClean="0"/>
              <a:t>занять.</a:t>
            </a:r>
            <a:endParaRPr lang="ru-RU" dirty="0"/>
          </a:p>
          <a:p>
            <a:pPr fontAlgn="base">
              <a:buFont typeface="Wingdings" panose="05000000000000000000" pitchFamily="2" charset="2"/>
              <a:buChar char="§"/>
            </a:pP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/>
              <a:t>постійні</a:t>
            </a:r>
            <a:r>
              <a:rPr lang="ru-RU" dirty="0"/>
              <a:t> </a:t>
            </a:r>
            <a:r>
              <a:rPr lang="ru-RU" dirty="0" err="1"/>
              <a:t>ссадини</a:t>
            </a:r>
            <a:r>
              <a:rPr lang="ru-RU" dirty="0"/>
              <a:t>, </a:t>
            </a:r>
            <a:r>
              <a:rPr lang="ru-RU" dirty="0" err="1"/>
              <a:t>гематоми</a:t>
            </a:r>
            <a:r>
              <a:rPr lang="ru-RU" dirty="0"/>
              <a:t>, </a:t>
            </a:r>
            <a:r>
              <a:rPr lang="ru-RU" dirty="0" err="1"/>
              <a:t>синці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 smtClean="0"/>
              <a:t>травми</a:t>
            </a:r>
            <a:r>
              <a:rPr lang="ru-RU" dirty="0" smtClean="0"/>
              <a:t>.</a:t>
            </a:r>
            <a:endParaRPr lang="ru-RU" dirty="0"/>
          </a:p>
          <a:p>
            <a:pPr fontAlgn="base">
              <a:buFont typeface="Wingdings" panose="05000000000000000000" pitchFamily="2" charset="2"/>
              <a:buChar char="§"/>
            </a:pPr>
            <a:r>
              <a:rPr lang="ru-RU" dirty="0" smtClean="0"/>
              <a:t>Вони </a:t>
            </a:r>
            <a:r>
              <a:rPr lang="ru-RU" dirty="0" err="1"/>
              <a:t>мовчазливі</a:t>
            </a:r>
            <a:r>
              <a:rPr lang="ru-RU" dirty="0"/>
              <a:t>, не </a:t>
            </a:r>
            <a:r>
              <a:rPr lang="ru-RU" dirty="0" err="1"/>
              <a:t>бажають</a:t>
            </a:r>
            <a:r>
              <a:rPr lang="ru-RU" dirty="0"/>
              <a:t> </a:t>
            </a:r>
            <a:r>
              <a:rPr lang="ru-RU" dirty="0" err="1"/>
              <a:t>йти</a:t>
            </a:r>
            <a:r>
              <a:rPr lang="ru-RU" dirty="0"/>
              <a:t> на </a:t>
            </a:r>
            <a:r>
              <a:rPr lang="ru-RU" dirty="0" smtClean="0"/>
              <a:t>контакт.</a:t>
            </a:r>
            <a:endParaRPr lang="ru-RU" dirty="0"/>
          </a:p>
          <a:p>
            <a:pPr fontAlgn="base">
              <a:buFont typeface="Wingdings" panose="05000000000000000000" pitchFamily="2" charset="2"/>
              <a:buChar char="§"/>
            </a:pPr>
            <a:r>
              <a:rPr lang="ru-RU" dirty="0" smtClean="0"/>
              <a:t>Як </a:t>
            </a:r>
            <a:r>
              <a:rPr lang="ru-RU" dirty="0" err="1"/>
              <a:t>прояв</a:t>
            </a:r>
            <a:r>
              <a:rPr lang="ru-RU" dirty="0"/>
              <a:t> </a:t>
            </a:r>
            <a:r>
              <a:rPr lang="ru-RU" dirty="0" err="1"/>
              <a:t>крайнього</a:t>
            </a:r>
            <a:r>
              <a:rPr lang="ru-RU" dirty="0"/>
              <a:t> </a:t>
            </a:r>
            <a:r>
              <a:rPr lang="ru-RU" dirty="0" err="1"/>
              <a:t>ступеня</a:t>
            </a:r>
            <a:r>
              <a:rPr lang="ru-RU" dirty="0"/>
              <a:t>: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здійснити</a:t>
            </a:r>
            <a:r>
              <a:rPr lang="ru-RU" dirty="0"/>
              <a:t> </a:t>
            </a:r>
            <a:r>
              <a:rPr lang="ru-RU" dirty="0" err="1" smtClean="0"/>
              <a:t>суїцид</a:t>
            </a:r>
            <a:r>
              <a:rPr lang="ru-RU" dirty="0" smtClean="0"/>
              <a:t>.</a:t>
            </a: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99762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 робити, якщо ти став жертвою </a:t>
            </a:r>
            <a:r>
              <a:rPr lang="uk-UA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булінгу</a:t>
            </a:r>
            <a:endParaRPr lang="uk-UA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70892"/>
            <a:ext cx="10515600" cy="481818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000" dirty="0"/>
              <a:t>Перше і </a:t>
            </a:r>
            <a:r>
              <a:rPr lang="ru-RU" sz="2000" dirty="0" err="1"/>
              <a:t>найголовніше</a:t>
            </a:r>
            <a:r>
              <a:rPr lang="ru-RU" sz="2000" dirty="0"/>
              <a:t> правило – не </a:t>
            </a:r>
            <a:r>
              <a:rPr lang="ru-RU" sz="2000" dirty="0" err="1"/>
              <a:t>тримати</a:t>
            </a:r>
            <a:r>
              <a:rPr lang="ru-RU" sz="2000" dirty="0"/>
              <a:t> </a:t>
            </a:r>
            <a:r>
              <a:rPr lang="ru-RU" sz="2000" dirty="0" err="1"/>
              <a:t>це</a:t>
            </a:r>
            <a:r>
              <a:rPr lang="ru-RU" sz="2000" dirty="0"/>
              <a:t> у </a:t>
            </a:r>
            <a:r>
              <a:rPr lang="ru-RU" sz="2000" dirty="0" err="1"/>
              <a:t>секреті</a:t>
            </a:r>
            <a:r>
              <a:rPr lang="ru-RU" sz="2000" dirty="0"/>
              <a:t>. </a:t>
            </a:r>
            <a:r>
              <a:rPr lang="ru-RU" sz="2000" dirty="0" err="1"/>
              <a:t>Розкажи</a:t>
            </a:r>
            <a:r>
              <a:rPr lang="ru-RU" sz="2000" dirty="0"/>
              <a:t> </a:t>
            </a:r>
            <a:r>
              <a:rPr lang="ru-RU" sz="2000" dirty="0" err="1"/>
              <a:t>друзям</a:t>
            </a:r>
            <a:r>
              <a:rPr lang="ru-RU" sz="2000" dirty="0"/>
              <a:t>, </a:t>
            </a:r>
            <a:r>
              <a:rPr lang="ru-RU" sz="2000" dirty="0" err="1"/>
              <a:t>знайомим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рідним</a:t>
            </a:r>
            <a:r>
              <a:rPr lang="ru-RU" sz="2000" dirty="0"/>
              <a:t> про те, </a:t>
            </a:r>
            <a:r>
              <a:rPr lang="ru-RU" sz="2000" dirty="0" err="1"/>
              <a:t>що</a:t>
            </a:r>
            <a:r>
              <a:rPr lang="ru-RU" sz="2000" dirty="0"/>
              <a:t> тебе </a:t>
            </a:r>
            <a:r>
              <a:rPr lang="ru-RU" sz="2000" dirty="0" err="1" smtClean="0"/>
              <a:t>ображають</a:t>
            </a:r>
            <a:r>
              <a:rPr lang="ru-RU" sz="2000" dirty="0" smtClean="0"/>
              <a:t>,  </a:t>
            </a:r>
            <a:r>
              <a:rPr lang="ru-RU" sz="2000" dirty="0" err="1"/>
              <a:t>цього</a:t>
            </a:r>
            <a:r>
              <a:rPr lang="ru-RU" sz="2000" dirty="0"/>
              <a:t> не </a:t>
            </a:r>
            <a:r>
              <a:rPr lang="ru-RU" sz="2000" dirty="0" err="1"/>
              <a:t>слід</a:t>
            </a:r>
            <a:r>
              <a:rPr lang="ru-RU" sz="2000" dirty="0"/>
              <a:t> </a:t>
            </a:r>
            <a:r>
              <a:rPr lang="ru-RU" sz="2000" dirty="0" err="1" smtClean="0"/>
              <a:t>соромитись</a:t>
            </a:r>
            <a:r>
              <a:rPr lang="ru-RU" sz="2000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err="1" smtClean="0"/>
              <a:t>Інколи</a:t>
            </a:r>
            <a:r>
              <a:rPr lang="ru-RU" sz="2000" dirty="0" smtClean="0"/>
              <a:t> </a:t>
            </a:r>
            <a:r>
              <a:rPr lang="ru-RU" sz="2000" dirty="0" err="1"/>
              <a:t>допомогти</a:t>
            </a:r>
            <a:r>
              <a:rPr lang="ru-RU" sz="2000" dirty="0"/>
              <a:t> з </a:t>
            </a:r>
            <a:r>
              <a:rPr lang="ru-RU" sz="2000" dirty="0" err="1"/>
              <a:t>вирішенням</a:t>
            </a:r>
            <a:r>
              <a:rPr lang="ru-RU" sz="2000" dirty="0"/>
              <a:t> </a:t>
            </a:r>
            <a:r>
              <a:rPr lang="ru-RU" sz="2000" dirty="0" err="1"/>
              <a:t>складної</a:t>
            </a:r>
            <a:r>
              <a:rPr lang="ru-RU" sz="2000" dirty="0"/>
              <a:t> </a:t>
            </a:r>
            <a:r>
              <a:rPr lang="ru-RU" sz="2000" dirty="0" err="1"/>
              <a:t>ситуації</a:t>
            </a:r>
            <a:r>
              <a:rPr lang="ru-RU" sz="2000" dirty="0"/>
              <a:t> у </a:t>
            </a:r>
            <a:r>
              <a:rPr lang="ru-RU" sz="2000" dirty="0" err="1" smtClean="0"/>
              <a:t>навчальному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закладі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 </a:t>
            </a:r>
            <a:r>
              <a:rPr lang="ru-RU" sz="2000" dirty="0"/>
              <a:t>абсолютно не </a:t>
            </a:r>
            <a:r>
              <a:rPr lang="ru-RU" sz="2000" dirty="0" err="1"/>
              <a:t>пов’язана</a:t>
            </a:r>
            <a:r>
              <a:rPr lang="ru-RU" sz="2000" dirty="0"/>
              <a:t> з </a:t>
            </a:r>
            <a:r>
              <a:rPr lang="ru-RU" sz="2000" dirty="0" err="1"/>
              <a:t>цим</a:t>
            </a:r>
            <a:r>
              <a:rPr lang="ru-RU" sz="2000" dirty="0"/>
              <a:t> </a:t>
            </a:r>
            <a:r>
              <a:rPr lang="ru-RU" sz="2000" dirty="0" err="1"/>
              <a:t>людина</a:t>
            </a:r>
            <a:r>
              <a:rPr lang="ru-RU" sz="2000" dirty="0"/>
              <a:t>: тренер у </a:t>
            </a:r>
            <a:r>
              <a:rPr lang="ru-RU" sz="2000" dirty="0" err="1"/>
              <a:t>секції</a:t>
            </a:r>
            <a:r>
              <a:rPr lang="ru-RU" sz="2000" dirty="0"/>
              <a:t>, </a:t>
            </a:r>
            <a:r>
              <a:rPr lang="ru-RU" sz="2000" dirty="0" err="1"/>
              <a:t>куди</a:t>
            </a:r>
            <a:r>
              <a:rPr lang="ru-RU" sz="2000" dirty="0"/>
              <a:t> </a:t>
            </a:r>
            <a:r>
              <a:rPr lang="ru-RU" sz="2000" dirty="0" err="1"/>
              <a:t>ти</a:t>
            </a:r>
            <a:r>
              <a:rPr lang="ru-RU" sz="2000" dirty="0"/>
              <a:t> </a:t>
            </a:r>
            <a:r>
              <a:rPr lang="ru-RU" sz="2000" dirty="0" err="1"/>
              <a:t>ходиш</a:t>
            </a:r>
            <a:r>
              <a:rPr lang="ru-RU" sz="2000" dirty="0"/>
              <a:t> </a:t>
            </a:r>
            <a:r>
              <a:rPr lang="ru-RU" sz="2000" dirty="0" err="1"/>
              <a:t>після</a:t>
            </a:r>
            <a:r>
              <a:rPr lang="ru-RU" sz="2000" dirty="0"/>
              <a:t> </a:t>
            </a:r>
            <a:r>
              <a:rPr lang="ru-RU" sz="2000" dirty="0" err="1" smtClean="0"/>
              <a:t>навчання</a:t>
            </a:r>
            <a:r>
              <a:rPr lang="ru-RU" sz="2000" dirty="0" smtClean="0"/>
              <a:t>,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 smtClean="0"/>
              <a:t>викладач</a:t>
            </a:r>
            <a:r>
              <a:rPr lang="ru-RU" sz="2000" dirty="0" smtClean="0"/>
              <a:t>, </a:t>
            </a:r>
            <a:r>
              <a:rPr lang="ru-RU" sz="2000" dirty="0"/>
              <a:t>до </a:t>
            </a:r>
            <a:r>
              <a:rPr lang="ru-RU" sz="2000" dirty="0" err="1"/>
              <a:t>якого</a:t>
            </a:r>
            <a:r>
              <a:rPr lang="ru-RU" sz="2000" dirty="0"/>
              <a:t> </a:t>
            </a:r>
            <a:r>
              <a:rPr lang="ru-RU" sz="2000" dirty="0" err="1"/>
              <a:t>ти</a:t>
            </a:r>
            <a:r>
              <a:rPr lang="ru-RU" sz="2000" dirty="0"/>
              <a:t> </a:t>
            </a:r>
            <a:r>
              <a:rPr lang="ru-RU" sz="2000" dirty="0" err="1"/>
              <a:t>ходиш</a:t>
            </a:r>
            <a:r>
              <a:rPr lang="ru-RU" sz="2000" dirty="0"/>
              <a:t> на </a:t>
            </a:r>
            <a:r>
              <a:rPr lang="ru-RU" sz="2000" dirty="0" err="1"/>
              <a:t>додаткові</a:t>
            </a:r>
            <a:r>
              <a:rPr lang="ru-RU" sz="2000" dirty="0"/>
              <a:t> </a:t>
            </a:r>
            <a:r>
              <a:rPr lang="ru-RU" sz="2000" dirty="0" err="1"/>
              <a:t>заняття</a:t>
            </a:r>
            <a:r>
              <a:rPr lang="ru-RU" sz="2000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err="1" smtClean="0"/>
              <a:t>Також</a:t>
            </a:r>
            <a:r>
              <a:rPr lang="ru-RU" sz="2000" dirty="0" smtClean="0"/>
              <a:t> </a:t>
            </a:r>
            <a:r>
              <a:rPr lang="ru-RU" sz="2000" dirty="0"/>
              <a:t>не </a:t>
            </a:r>
            <a:r>
              <a:rPr lang="ru-RU" sz="2000" dirty="0" err="1"/>
              <a:t>слід</a:t>
            </a:r>
            <a:r>
              <a:rPr lang="ru-RU" sz="2000" dirty="0"/>
              <a:t> </a:t>
            </a:r>
            <a:r>
              <a:rPr lang="ru-RU" sz="2000" dirty="0" err="1"/>
              <a:t>звинувачувати</a:t>
            </a:r>
            <a:r>
              <a:rPr lang="ru-RU" sz="2000" dirty="0"/>
              <a:t> себе у тому, </a:t>
            </a:r>
            <a:r>
              <a:rPr lang="ru-RU" sz="2000" dirty="0" err="1"/>
              <a:t>що</a:t>
            </a:r>
            <a:r>
              <a:rPr lang="ru-RU" sz="2000" dirty="0"/>
              <a:t> тебе </a:t>
            </a:r>
            <a:r>
              <a:rPr lang="ru-RU" sz="2000" dirty="0" err="1"/>
              <a:t>цькують</a:t>
            </a:r>
            <a:r>
              <a:rPr lang="ru-RU" sz="2000" dirty="0"/>
              <a:t>. Ми говорили </a:t>
            </a:r>
            <a:r>
              <a:rPr lang="ru-RU" sz="2000" dirty="0" err="1"/>
              <a:t>раніше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кривдникам</a:t>
            </a:r>
            <a:r>
              <a:rPr lang="ru-RU" sz="2000" dirty="0"/>
              <a:t> легко </a:t>
            </a:r>
            <a:r>
              <a:rPr lang="ru-RU" sz="2000" dirty="0" err="1"/>
              <a:t>знайти</a:t>
            </a:r>
            <a:r>
              <a:rPr lang="ru-RU" sz="2000" dirty="0"/>
              <a:t> жертву </a:t>
            </a:r>
            <a:r>
              <a:rPr lang="ru-RU" sz="2000" dirty="0" err="1"/>
              <a:t>булінгу</a:t>
            </a:r>
            <a:r>
              <a:rPr lang="ru-RU" sz="2000" dirty="0"/>
              <a:t>, </a:t>
            </a:r>
            <a:r>
              <a:rPr lang="ru-RU" sz="2000" dirty="0" err="1"/>
              <a:t>адже</a:t>
            </a:r>
            <a:r>
              <a:rPr lang="ru-RU" sz="2000" dirty="0"/>
              <a:t> для </a:t>
            </a:r>
            <a:r>
              <a:rPr lang="ru-RU" sz="2000" dirty="0" err="1"/>
              <a:t>цього</a:t>
            </a:r>
            <a:r>
              <a:rPr lang="ru-RU" sz="2000" dirty="0"/>
              <a:t> </a:t>
            </a:r>
            <a:r>
              <a:rPr lang="ru-RU" sz="2000" dirty="0" err="1"/>
              <a:t>слід</a:t>
            </a:r>
            <a:r>
              <a:rPr lang="ru-RU" sz="2000" dirty="0"/>
              <a:t> просто </a:t>
            </a:r>
            <a:r>
              <a:rPr lang="ru-RU" sz="2000" dirty="0" err="1"/>
              <a:t>якось</a:t>
            </a:r>
            <a:r>
              <a:rPr lang="ru-RU" sz="2000" dirty="0"/>
              <a:t> </a:t>
            </a:r>
            <a:r>
              <a:rPr lang="ru-RU" sz="2000" dirty="0" err="1"/>
              <a:t>відрізнятись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оточуючих</a:t>
            </a:r>
            <a:r>
              <a:rPr lang="ru-RU" sz="2000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err="1" smtClean="0"/>
              <a:t>Якщо</a:t>
            </a:r>
            <a:r>
              <a:rPr lang="ru-RU" sz="2000" dirty="0" smtClean="0"/>
              <a:t> </a:t>
            </a:r>
            <a:r>
              <a:rPr lang="ru-RU" sz="2000" dirty="0" err="1"/>
              <a:t>цькування</a:t>
            </a:r>
            <a:r>
              <a:rPr lang="ru-RU" sz="2000" dirty="0"/>
              <a:t> у </a:t>
            </a:r>
            <a:r>
              <a:rPr lang="ru-RU" sz="2000" dirty="0" err="1" smtClean="0"/>
              <a:t>навчальному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закладі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перетворились</a:t>
            </a:r>
            <a:r>
              <a:rPr lang="ru-RU" sz="2000" dirty="0" smtClean="0"/>
              <a:t> </a:t>
            </a:r>
            <a:r>
              <a:rPr lang="ru-RU" sz="2000" dirty="0" err="1"/>
              <a:t>зі</a:t>
            </a:r>
            <a:r>
              <a:rPr lang="ru-RU" sz="2000" dirty="0"/>
              <a:t> </a:t>
            </a:r>
            <a:r>
              <a:rPr lang="ru-RU" sz="2000" dirty="0" err="1"/>
              <a:t>словесних</a:t>
            </a:r>
            <a:r>
              <a:rPr lang="ru-RU" sz="2000" dirty="0"/>
              <a:t> на </a:t>
            </a:r>
            <a:r>
              <a:rPr lang="ru-RU" sz="2000" dirty="0" err="1"/>
              <a:t>фізичні</a:t>
            </a:r>
            <a:r>
              <a:rPr lang="ru-RU" sz="2000" dirty="0"/>
              <a:t> – </a:t>
            </a:r>
            <a:r>
              <a:rPr lang="ru-RU" sz="2000" dirty="0" err="1"/>
              <a:t>йди</a:t>
            </a:r>
            <a:r>
              <a:rPr lang="ru-RU" sz="2000" dirty="0"/>
              <a:t> до директора </a:t>
            </a:r>
            <a:r>
              <a:rPr lang="ru-RU" sz="2000" dirty="0" smtClean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smtClean="0"/>
              <a:t>заступника </a:t>
            </a:r>
            <a:r>
              <a:rPr lang="ru-RU" sz="2000" dirty="0"/>
              <a:t>та </a:t>
            </a:r>
            <a:r>
              <a:rPr lang="ru-RU" sz="2000" dirty="0" err="1"/>
              <a:t>докладно</a:t>
            </a:r>
            <a:r>
              <a:rPr lang="ru-RU" sz="2000" dirty="0"/>
              <a:t> </a:t>
            </a:r>
            <a:r>
              <a:rPr lang="ru-RU" sz="2000" dirty="0" err="1"/>
              <a:t>розкажи</a:t>
            </a:r>
            <a:r>
              <a:rPr lang="ru-RU" sz="2000" dirty="0"/>
              <a:t> </a:t>
            </a:r>
            <a:r>
              <a:rPr lang="ru-RU" sz="2000" dirty="0" err="1"/>
              <a:t>їм</a:t>
            </a:r>
            <a:r>
              <a:rPr lang="ru-RU" sz="2000" dirty="0"/>
              <a:t> про </a:t>
            </a:r>
            <a:r>
              <a:rPr lang="ru-RU" sz="2000" dirty="0" err="1"/>
              <a:t>це</a:t>
            </a:r>
            <a:r>
              <a:rPr lang="ru-RU" sz="2000" dirty="0"/>
              <a:t>.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повідом</a:t>
            </a:r>
            <a:r>
              <a:rPr lang="ru-RU" sz="2000" dirty="0"/>
              <a:t> про </a:t>
            </a:r>
            <a:r>
              <a:rPr lang="ru-RU" sz="2000" dirty="0" err="1"/>
              <a:t>ситуацію</a:t>
            </a:r>
            <a:r>
              <a:rPr lang="ru-RU" sz="2000" dirty="0"/>
              <a:t> </a:t>
            </a:r>
            <a:r>
              <a:rPr lang="ru-RU" sz="2000" dirty="0" err="1"/>
              <a:t>батьків</a:t>
            </a:r>
            <a:r>
              <a:rPr lang="ru-RU" sz="2000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err="1" smtClean="0"/>
              <a:t>Якщо</a:t>
            </a:r>
            <a:r>
              <a:rPr lang="ru-RU" sz="2000" dirty="0" smtClean="0"/>
              <a:t> </a:t>
            </a:r>
            <a:r>
              <a:rPr lang="ru-RU" sz="2000" dirty="0"/>
              <a:t>у </a:t>
            </a:r>
            <a:r>
              <a:rPr lang="ru-RU" sz="2000" dirty="0" err="1" smtClean="0"/>
              <a:t>навчальному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закладі</a:t>
            </a:r>
            <a:r>
              <a:rPr lang="ru-RU" sz="2000" dirty="0" smtClean="0"/>
              <a:t> </a:t>
            </a:r>
            <a:r>
              <a:rPr lang="ru-RU" sz="2000" dirty="0"/>
              <a:t>є психолог, то </a:t>
            </a:r>
            <a:r>
              <a:rPr lang="ru-RU" sz="2000" dirty="0" err="1"/>
              <a:t>можна</a:t>
            </a:r>
            <a:r>
              <a:rPr lang="ru-RU" sz="2000" dirty="0"/>
              <a:t> </a:t>
            </a:r>
            <a:r>
              <a:rPr lang="ru-RU" sz="2000" dirty="0" err="1"/>
              <a:t>сміливо</a:t>
            </a:r>
            <a:r>
              <a:rPr lang="ru-RU" sz="2000" dirty="0"/>
              <a:t> </a:t>
            </a:r>
            <a:r>
              <a:rPr lang="ru-RU" sz="2000" dirty="0" err="1"/>
              <a:t>звернутись</a:t>
            </a:r>
            <a:r>
              <a:rPr lang="ru-RU" sz="2000" dirty="0"/>
              <a:t> до </a:t>
            </a:r>
            <a:r>
              <a:rPr lang="ru-RU" sz="2000" dirty="0" err="1"/>
              <a:t>нього</a:t>
            </a:r>
            <a:r>
              <a:rPr lang="ru-RU" sz="2000" dirty="0"/>
              <a:t>, </a:t>
            </a:r>
            <a:r>
              <a:rPr lang="ru-RU" sz="2000" dirty="0" err="1"/>
              <a:t>щоб</a:t>
            </a:r>
            <a:r>
              <a:rPr lang="ru-RU" sz="2000" dirty="0"/>
              <a:t> </a:t>
            </a:r>
            <a:r>
              <a:rPr lang="ru-RU" sz="2000" dirty="0" err="1"/>
              <a:t>відновити</a:t>
            </a:r>
            <a:r>
              <a:rPr lang="ru-RU" sz="2000" dirty="0"/>
              <a:t> </a:t>
            </a:r>
            <a:r>
              <a:rPr lang="ru-RU" sz="2000" dirty="0" err="1"/>
              <a:t>відчуття</a:t>
            </a:r>
            <a:r>
              <a:rPr lang="ru-RU" sz="2000" dirty="0"/>
              <a:t> </a:t>
            </a:r>
            <a:r>
              <a:rPr lang="ru-RU" sz="2000" dirty="0" err="1"/>
              <a:t>впевненості</a:t>
            </a:r>
            <a:r>
              <a:rPr lang="ru-RU" sz="2000" dirty="0"/>
              <a:t> у </a:t>
            </a:r>
            <a:r>
              <a:rPr lang="ru-RU" sz="2000" dirty="0" err="1"/>
              <a:t>своїх</a:t>
            </a:r>
            <a:r>
              <a:rPr lang="ru-RU" sz="2000" dirty="0"/>
              <a:t> силах та </a:t>
            </a:r>
            <a:r>
              <a:rPr lang="ru-RU" sz="2000" dirty="0" err="1"/>
              <a:t>зрозуміти</a:t>
            </a:r>
            <a:r>
              <a:rPr lang="ru-RU" sz="2000" dirty="0"/>
              <a:t>, як </a:t>
            </a:r>
            <a:r>
              <a:rPr lang="ru-RU" sz="2000" dirty="0" err="1"/>
              <a:t>діяти</a:t>
            </a:r>
            <a:r>
              <a:rPr lang="ru-RU" sz="2000" dirty="0"/>
              <a:t> </a:t>
            </a:r>
            <a:r>
              <a:rPr lang="ru-RU" sz="2000" dirty="0" err="1"/>
              <a:t>далі</a:t>
            </a:r>
            <a:r>
              <a:rPr lang="ru-RU" sz="2000" dirty="0"/>
              <a:t>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4169097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uk-UA" dirty="0" smtClean="0"/>
              <a:t>        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 робити, якщо ти став свідком</a:t>
            </a:r>
            <a:br>
              <a:rPr lang="uk-UA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цькування </a:t>
            </a:r>
            <a:endParaRPr lang="uk-UA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11568"/>
            <a:ext cx="10515600" cy="484163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1800" dirty="0" err="1"/>
              <a:t>Я</a:t>
            </a:r>
            <a:r>
              <a:rPr lang="ru-RU" sz="1800" dirty="0" err="1" smtClean="0"/>
              <a:t>кщо</a:t>
            </a:r>
            <a:r>
              <a:rPr lang="ru-RU" sz="1800" dirty="0" smtClean="0"/>
              <a:t> </a:t>
            </a:r>
            <a:r>
              <a:rPr lang="ru-RU" sz="1800" dirty="0" err="1"/>
              <a:t>цькують</a:t>
            </a:r>
            <a:r>
              <a:rPr lang="ru-RU" sz="1800" dirty="0"/>
              <a:t> </a:t>
            </a:r>
            <a:r>
              <a:rPr lang="ru-RU" sz="1800" dirty="0" err="1"/>
              <a:t>твого</a:t>
            </a:r>
            <a:r>
              <a:rPr lang="ru-RU" sz="1800" dirty="0"/>
              <a:t> друга </a:t>
            </a:r>
            <a:r>
              <a:rPr lang="ru-RU" sz="1800" dirty="0" err="1"/>
              <a:t>чи</a:t>
            </a:r>
            <a:r>
              <a:rPr lang="ru-RU" sz="1800" dirty="0"/>
              <a:t> подругу, то </a:t>
            </a:r>
            <a:r>
              <a:rPr lang="ru-RU" sz="1800" dirty="0" err="1"/>
              <a:t>одразу</a:t>
            </a:r>
            <a:r>
              <a:rPr lang="ru-RU" sz="1800" dirty="0"/>
              <a:t> </a:t>
            </a:r>
            <a:r>
              <a:rPr lang="ru-RU" sz="1800" dirty="0" err="1"/>
              <a:t>звернись</a:t>
            </a:r>
            <a:r>
              <a:rPr lang="ru-RU" sz="1800" dirty="0"/>
              <a:t> до </a:t>
            </a:r>
            <a:r>
              <a:rPr lang="ru-RU" sz="1800" dirty="0" err="1"/>
              <a:t>дорослих</a:t>
            </a:r>
            <a:r>
              <a:rPr lang="ru-RU" sz="1800" dirty="0"/>
              <a:t>: </a:t>
            </a:r>
            <a:r>
              <a:rPr lang="ru-RU" sz="1800" dirty="0" err="1"/>
              <a:t>вчителя</a:t>
            </a:r>
            <a:r>
              <a:rPr lang="ru-RU" sz="1800" dirty="0"/>
              <a:t>, старших </a:t>
            </a:r>
            <a:r>
              <a:rPr lang="ru-RU" sz="1800" dirty="0" err="1"/>
              <a:t>товаришів</a:t>
            </a:r>
            <a:r>
              <a:rPr lang="ru-RU" sz="1800" dirty="0"/>
              <a:t>, </a:t>
            </a:r>
            <a:r>
              <a:rPr lang="ru-RU" sz="1800" dirty="0" err="1"/>
              <a:t>родичів</a:t>
            </a:r>
            <a:r>
              <a:rPr lang="ru-RU" sz="1800" dirty="0"/>
              <a:t>, </a:t>
            </a:r>
            <a:r>
              <a:rPr lang="ru-RU" sz="1800" dirty="0" err="1"/>
              <a:t>батьків</a:t>
            </a:r>
            <a:r>
              <a:rPr lang="ru-RU" sz="1800" dirty="0"/>
              <a:t> </a:t>
            </a:r>
            <a:r>
              <a:rPr lang="ru-RU" sz="1800" dirty="0" err="1"/>
              <a:t>тощо</a:t>
            </a:r>
            <a:r>
              <a:rPr lang="ru-RU" sz="1800" dirty="0" smtClean="0"/>
              <a:t>.</a:t>
            </a:r>
            <a:endParaRPr lang="ru-RU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err="1"/>
              <a:t>Якщо</a:t>
            </a:r>
            <a:r>
              <a:rPr lang="ru-RU" sz="1800" dirty="0"/>
              <a:t> </a:t>
            </a:r>
            <a:r>
              <a:rPr lang="ru-RU" sz="1800" dirty="0" err="1"/>
              <a:t>твій</a:t>
            </a:r>
            <a:r>
              <a:rPr lang="ru-RU" sz="1800" dirty="0"/>
              <a:t> друг </a:t>
            </a:r>
            <a:r>
              <a:rPr lang="ru-RU" sz="1800" dirty="0" err="1"/>
              <a:t>чи</a:t>
            </a:r>
            <a:r>
              <a:rPr lang="ru-RU" sz="1800" dirty="0"/>
              <a:t> подруга </a:t>
            </a:r>
            <a:r>
              <a:rPr lang="ru-RU" sz="1800" dirty="0" err="1"/>
              <a:t>поділилися</a:t>
            </a:r>
            <a:r>
              <a:rPr lang="ru-RU" sz="1800" dirty="0"/>
              <a:t> з тобою, </a:t>
            </a:r>
            <a:r>
              <a:rPr lang="ru-RU" sz="1800" dirty="0" err="1"/>
              <a:t>що</a:t>
            </a:r>
            <a:r>
              <a:rPr lang="ru-RU" sz="1800" dirty="0"/>
              <a:t> вони </a:t>
            </a:r>
            <a:r>
              <a:rPr lang="ru-RU" sz="1800" dirty="0" err="1"/>
              <a:t>потрапили</a:t>
            </a:r>
            <a:r>
              <a:rPr lang="ru-RU" sz="1800" dirty="0"/>
              <a:t> у </a:t>
            </a:r>
            <a:r>
              <a:rPr lang="ru-RU" sz="1800" dirty="0" err="1"/>
              <a:t>ситуацію</a:t>
            </a:r>
            <a:r>
              <a:rPr lang="ru-RU" sz="1800" dirty="0"/>
              <a:t> </a:t>
            </a:r>
            <a:r>
              <a:rPr lang="ru-RU" sz="1800" dirty="0" err="1"/>
              <a:t>булінгу</a:t>
            </a:r>
            <a:r>
              <a:rPr lang="ru-RU" sz="1800" dirty="0"/>
              <a:t>, </a:t>
            </a:r>
            <a:r>
              <a:rPr lang="ru-RU" sz="1800" dirty="0" err="1"/>
              <a:t>обов’язково</a:t>
            </a:r>
            <a:r>
              <a:rPr lang="ru-RU" sz="1800" dirty="0"/>
              <a:t> говори з ними про </a:t>
            </a:r>
            <a:r>
              <a:rPr lang="ru-RU" sz="1800" dirty="0" err="1"/>
              <a:t>це</a:t>
            </a:r>
            <a:r>
              <a:rPr lang="ru-RU" sz="1800" dirty="0"/>
              <a:t> — вони </a:t>
            </a:r>
            <a:r>
              <a:rPr lang="ru-RU" sz="1800" dirty="0" err="1"/>
              <a:t>потребують</a:t>
            </a:r>
            <a:r>
              <a:rPr lang="ru-RU" sz="1800" dirty="0"/>
              <a:t> </a:t>
            </a:r>
            <a:r>
              <a:rPr lang="ru-RU" sz="1800" dirty="0" err="1"/>
              <a:t>твоєї</a:t>
            </a:r>
            <a:r>
              <a:rPr lang="ru-RU" sz="1800" dirty="0"/>
              <a:t> </a:t>
            </a:r>
            <a:r>
              <a:rPr lang="ru-RU" sz="1800" dirty="0" err="1"/>
              <a:t>підтримки</a:t>
            </a:r>
            <a:r>
              <a:rPr lang="ru-RU" sz="1800" dirty="0" smtClean="0"/>
              <a:t>.</a:t>
            </a:r>
            <a:endParaRPr lang="ru-RU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/>
              <a:t>У </a:t>
            </a:r>
            <a:r>
              <a:rPr lang="ru-RU" sz="1800" dirty="0" err="1"/>
              <a:t>жодному</a:t>
            </a:r>
            <a:r>
              <a:rPr lang="ru-RU" sz="1800" dirty="0"/>
              <a:t> </a:t>
            </a:r>
            <a:r>
              <a:rPr lang="ru-RU" sz="1800" dirty="0" err="1"/>
              <a:t>разі</a:t>
            </a:r>
            <a:r>
              <a:rPr lang="ru-RU" sz="1800" dirty="0"/>
              <a:t> не </a:t>
            </a:r>
            <a:r>
              <a:rPr lang="ru-RU" sz="1800" dirty="0" err="1"/>
              <a:t>слід</a:t>
            </a:r>
            <a:r>
              <a:rPr lang="ru-RU" sz="1800" dirty="0"/>
              <a:t> </a:t>
            </a:r>
            <a:r>
              <a:rPr lang="ru-RU" sz="1800" dirty="0" err="1"/>
              <a:t>приєднуватись</a:t>
            </a:r>
            <a:r>
              <a:rPr lang="ru-RU" sz="1800" dirty="0"/>
              <a:t> до </a:t>
            </a:r>
            <a:r>
              <a:rPr lang="ru-RU" sz="1800" dirty="0" err="1"/>
              <a:t>групи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цькує</a:t>
            </a:r>
            <a:r>
              <a:rPr lang="ru-RU" sz="1800" dirty="0"/>
              <a:t>, та </a:t>
            </a:r>
            <a:r>
              <a:rPr lang="ru-RU" sz="1800" dirty="0" err="1"/>
              <a:t>висміювати</a:t>
            </a:r>
            <a:r>
              <a:rPr lang="ru-RU" sz="1800" dirty="0"/>
              <a:t> </a:t>
            </a:r>
            <a:r>
              <a:rPr lang="ru-RU" sz="1800" dirty="0" err="1"/>
              <a:t>проблеми</a:t>
            </a:r>
            <a:r>
              <a:rPr lang="ru-RU" sz="1800" dirty="0"/>
              <a:t> </a:t>
            </a:r>
            <a:r>
              <a:rPr lang="ru-RU" sz="1800" dirty="0" err="1"/>
              <a:t>свого</a:t>
            </a:r>
            <a:r>
              <a:rPr lang="ru-RU" sz="1800" dirty="0"/>
              <a:t> друга </a:t>
            </a:r>
            <a:r>
              <a:rPr lang="ru-RU" sz="1800" dirty="0" err="1"/>
              <a:t>чи</a:t>
            </a:r>
            <a:r>
              <a:rPr lang="ru-RU" sz="1800" dirty="0"/>
              <a:t> подруги</a:t>
            </a:r>
            <a:r>
              <a:rPr lang="ru-RU" sz="1800" dirty="0" smtClean="0"/>
              <a:t>.</a:t>
            </a:r>
            <a:endParaRPr lang="ru-RU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err="1"/>
              <a:t>Якщо</a:t>
            </a:r>
            <a:r>
              <a:rPr lang="ru-RU" sz="1800" dirty="0"/>
              <a:t> </a:t>
            </a:r>
            <a:r>
              <a:rPr lang="ru-RU" sz="1800" dirty="0" err="1"/>
              <a:t>ви</a:t>
            </a:r>
            <a:r>
              <a:rPr lang="ru-RU" sz="1800" dirty="0"/>
              <a:t> </a:t>
            </a:r>
            <a:r>
              <a:rPr lang="ru-RU" sz="1800" dirty="0" err="1"/>
              <a:t>дорослий</a:t>
            </a:r>
            <a:r>
              <a:rPr lang="ru-RU" sz="1800" dirty="0"/>
              <a:t>, </a:t>
            </a:r>
            <a:r>
              <a:rPr lang="ru-RU" sz="1800" dirty="0" err="1"/>
              <a:t>який</a:t>
            </a:r>
            <a:r>
              <a:rPr lang="ru-RU" sz="1800" dirty="0"/>
              <a:t> </a:t>
            </a:r>
            <a:r>
              <a:rPr lang="ru-RU" sz="1800" dirty="0" err="1"/>
              <a:t>потерпав</a:t>
            </a:r>
            <a:r>
              <a:rPr lang="ru-RU" sz="1800" dirty="0"/>
              <a:t> </a:t>
            </a:r>
            <a:r>
              <a:rPr lang="ru-RU" sz="1800" dirty="0" err="1"/>
              <a:t>від</a:t>
            </a:r>
            <a:r>
              <a:rPr lang="ru-RU" sz="1800" dirty="0"/>
              <a:t> </a:t>
            </a:r>
            <a:r>
              <a:rPr lang="ru-RU" sz="1800" dirty="0" err="1"/>
              <a:t>булінгу</a:t>
            </a:r>
            <a:r>
              <a:rPr lang="ru-RU" sz="1800" dirty="0"/>
              <a:t> колись, то не </a:t>
            </a:r>
            <a:r>
              <a:rPr lang="ru-RU" sz="1800" dirty="0" err="1"/>
              <a:t>проходьте</a:t>
            </a:r>
            <a:r>
              <a:rPr lang="ru-RU" sz="1800" dirty="0"/>
              <a:t> </a:t>
            </a:r>
            <a:r>
              <a:rPr lang="ru-RU" sz="1800" dirty="0" err="1"/>
              <a:t>повз</a:t>
            </a:r>
            <a:r>
              <a:rPr lang="ru-RU" sz="1800" dirty="0"/>
              <a:t>. </a:t>
            </a:r>
            <a:r>
              <a:rPr lang="ru-RU" sz="1800" dirty="0" err="1"/>
              <a:t>Спробуйте</a:t>
            </a:r>
            <a:r>
              <a:rPr lang="ru-RU" sz="1800" dirty="0"/>
              <a:t> </a:t>
            </a:r>
            <a:r>
              <a:rPr lang="ru-RU" sz="1800" dirty="0" err="1"/>
              <a:t>захистити</a:t>
            </a:r>
            <a:r>
              <a:rPr lang="ru-RU" sz="1800" dirty="0"/>
              <a:t> </a:t>
            </a:r>
            <a:r>
              <a:rPr lang="ru-RU" sz="1800" dirty="0" err="1"/>
              <a:t>дитину</a:t>
            </a:r>
            <a:r>
              <a:rPr lang="ru-RU" sz="1800" dirty="0"/>
              <a:t>, яку </a:t>
            </a:r>
            <a:r>
              <a:rPr lang="ru-RU" sz="1800" dirty="0" err="1"/>
              <a:t>ображають</a:t>
            </a:r>
            <a:r>
              <a:rPr lang="ru-RU" sz="1800" dirty="0"/>
              <a:t>. При </a:t>
            </a:r>
            <a:r>
              <a:rPr lang="ru-RU" sz="1800" dirty="0" err="1"/>
              <a:t>цьому</a:t>
            </a:r>
            <a:r>
              <a:rPr lang="ru-RU" sz="1800" dirty="0"/>
              <a:t> не </a:t>
            </a:r>
            <a:r>
              <a:rPr lang="ru-RU" sz="1800" dirty="0" err="1"/>
              <a:t>слід</a:t>
            </a:r>
            <a:r>
              <a:rPr lang="ru-RU" sz="1800" dirty="0"/>
              <a:t> </a:t>
            </a:r>
            <a:r>
              <a:rPr lang="ru-RU" sz="1800" dirty="0" err="1"/>
              <a:t>ображати</a:t>
            </a:r>
            <a:r>
              <a:rPr lang="ru-RU" sz="1800" dirty="0"/>
              <a:t> </a:t>
            </a:r>
            <a:r>
              <a:rPr lang="ru-RU" sz="1800" dirty="0" err="1"/>
              <a:t>дітей</a:t>
            </a:r>
            <a:r>
              <a:rPr lang="ru-RU" sz="1800" dirty="0"/>
              <a:t>, </a:t>
            </a:r>
            <a:r>
              <a:rPr lang="ru-RU" sz="1800" dirty="0" err="1"/>
              <a:t>які</a:t>
            </a:r>
            <a:r>
              <a:rPr lang="ru-RU" sz="1800" dirty="0"/>
              <a:t> </a:t>
            </a:r>
            <a:r>
              <a:rPr lang="ru-RU" sz="1800" dirty="0" err="1"/>
              <a:t>цькують</a:t>
            </a:r>
            <a:r>
              <a:rPr lang="ru-RU" sz="1800" dirty="0"/>
              <a:t>, </a:t>
            </a:r>
            <a:r>
              <a:rPr lang="ru-RU" sz="1800" dirty="0" err="1"/>
              <a:t>адже</a:t>
            </a:r>
            <a:r>
              <a:rPr lang="ru-RU" sz="1800" dirty="0"/>
              <a:t> </a:t>
            </a:r>
            <a:r>
              <a:rPr lang="ru-RU" sz="1800" dirty="0" err="1"/>
              <a:t>деякі</a:t>
            </a:r>
            <a:r>
              <a:rPr lang="ru-RU" sz="1800" dirty="0"/>
              <a:t> </a:t>
            </a:r>
            <a:r>
              <a:rPr lang="ru-RU" sz="1800" dirty="0" err="1"/>
              <a:t>роблять</a:t>
            </a:r>
            <a:r>
              <a:rPr lang="ru-RU" sz="1800" dirty="0"/>
              <a:t> </a:t>
            </a:r>
            <a:r>
              <a:rPr lang="ru-RU" sz="1800" dirty="0" err="1"/>
              <a:t>це</a:t>
            </a:r>
            <a:r>
              <a:rPr lang="ru-RU" sz="1800" dirty="0"/>
              <a:t>, тому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самі</a:t>
            </a:r>
            <a:r>
              <a:rPr lang="ru-RU" sz="1800" dirty="0"/>
              <a:t> </a:t>
            </a:r>
            <a:r>
              <a:rPr lang="ru-RU" sz="1800" dirty="0" err="1"/>
              <a:t>постраждали</a:t>
            </a:r>
            <a:r>
              <a:rPr lang="ru-RU" sz="1800" dirty="0"/>
              <a:t> </a:t>
            </a:r>
            <a:r>
              <a:rPr lang="ru-RU" sz="1800" dirty="0" err="1"/>
              <a:t>від</a:t>
            </a:r>
            <a:r>
              <a:rPr lang="ru-RU" sz="1800" dirty="0"/>
              <a:t> </a:t>
            </a:r>
            <a:r>
              <a:rPr lang="ru-RU" sz="1800" dirty="0" err="1"/>
              <a:t>насильства</a:t>
            </a:r>
            <a:r>
              <a:rPr lang="ru-RU" sz="1800" dirty="0"/>
              <a:t> (</a:t>
            </a:r>
            <a:r>
              <a:rPr lang="ru-RU" sz="1800" dirty="0" err="1"/>
              <a:t>вдома</a:t>
            </a:r>
            <a:r>
              <a:rPr lang="ru-RU" sz="1800" dirty="0"/>
              <a:t>, у </a:t>
            </a:r>
            <a:r>
              <a:rPr lang="ru-RU" sz="1800" dirty="0" err="1"/>
              <a:t>спортивній</a:t>
            </a:r>
            <a:r>
              <a:rPr lang="ru-RU" sz="1800" dirty="0"/>
              <a:t> </a:t>
            </a:r>
            <a:r>
              <a:rPr lang="ru-RU" sz="1800" dirty="0" err="1"/>
              <a:t>секції</a:t>
            </a:r>
            <a:r>
              <a:rPr lang="ru-RU" sz="1800" dirty="0"/>
              <a:t>, в </a:t>
            </a:r>
            <a:r>
              <a:rPr lang="ru-RU" sz="1800" dirty="0" err="1" smtClean="0"/>
              <a:t>іншому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місці</a:t>
            </a:r>
            <a:r>
              <a:rPr lang="ru-RU" sz="1800" dirty="0" smtClean="0"/>
              <a:t>). </a:t>
            </a:r>
            <a:r>
              <a:rPr lang="ru-RU" sz="1800" dirty="0"/>
              <a:t>У таких </a:t>
            </a:r>
            <a:r>
              <a:rPr lang="ru-RU" sz="1800" dirty="0" err="1"/>
              <a:t>випадках</a:t>
            </a:r>
            <a:r>
              <a:rPr lang="ru-RU" sz="1800" dirty="0"/>
              <a:t> вони </a:t>
            </a:r>
            <a:r>
              <a:rPr lang="ru-RU" sz="1800" dirty="0" err="1"/>
              <a:t>можуть</a:t>
            </a:r>
            <a:r>
              <a:rPr lang="ru-RU" sz="1800" dirty="0"/>
              <a:t> </a:t>
            </a:r>
            <a:r>
              <a:rPr lang="ru-RU" sz="1800" dirty="0" err="1"/>
              <a:t>виміщати</a:t>
            </a:r>
            <a:r>
              <a:rPr lang="ru-RU" sz="1800" dirty="0"/>
              <a:t> </a:t>
            </a:r>
            <a:r>
              <a:rPr lang="ru-RU" sz="1800" dirty="0" err="1"/>
              <a:t>свій</a:t>
            </a:r>
            <a:r>
              <a:rPr lang="ru-RU" sz="1800" dirty="0"/>
              <a:t> </a:t>
            </a:r>
            <a:r>
              <a:rPr lang="ru-RU" sz="1800" dirty="0" err="1"/>
              <a:t>біль</a:t>
            </a:r>
            <a:r>
              <a:rPr lang="ru-RU" sz="1800" dirty="0"/>
              <a:t> через </a:t>
            </a:r>
            <a:r>
              <a:rPr lang="ru-RU" sz="1800" dirty="0" err="1"/>
              <a:t>знущання</a:t>
            </a:r>
            <a:r>
              <a:rPr lang="ru-RU" sz="1800" dirty="0"/>
              <a:t> і </a:t>
            </a:r>
            <a:r>
              <a:rPr lang="ru-RU" sz="1800" dirty="0" err="1"/>
              <a:t>приниження</a:t>
            </a:r>
            <a:r>
              <a:rPr lang="ru-RU" sz="1800" dirty="0"/>
              <a:t> </a:t>
            </a:r>
            <a:r>
              <a:rPr lang="ru-RU" sz="1800" dirty="0" err="1"/>
              <a:t>слабших</a:t>
            </a:r>
            <a:r>
              <a:rPr lang="ru-RU" sz="1800" dirty="0"/>
              <a:t> за себе</a:t>
            </a:r>
            <a:r>
              <a:rPr lang="ru-RU" sz="1800" dirty="0" smtClean="0"/>
              <a:t>.</a:t>
            </a:r>
            <a:endParaRPr lang="ru-RU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err="1"/>
              <a:t>Деякі</a:t>
            </a:r>
            <a:r>
              <a:rPr lang="ru-RU" sz="1800" dirty="0"/>
              <a:t> </a:t>
            </a:r>
            <a:r>
              <a:rPr lang="ru-RU" sz="1800" dirty="0" err="1"/>
              <a:t>діти</a:t>
            </a:r>
            <a:r>
              <a:rPr lang="ru-RU" sz="1800" dirty="0"/>
              <a:t> </a:t>
            </a:r>
            <a:r>
              <a:rPr lang="ru-RU" sz="1800" dirty="0" err="1"/>
              <a:t>булять</a:t>
            </a:r>
            <a:r>
              <a:rPr lang="ru-RU" sz="1800" dirty="0"/>
              <a:t>, </a:t>
            </a:r>
            <a:r>
              <a:rPr lang="ru-RU" sz="1800" dirty="0" err="1"/>
              <a:t>щоб</a:t>
            </a:r>
            <a:r>
              <a:rPr lang="ru-RU" sz="1800" dirty="0"/>
              <a:t> </a:t>
            </a:r>
            <a:r>
              <a:rPr lang="ru-RU" sz="1800" dirty="0" err="1"/>
              <a:t>ловити</a:t>
            </a:r>
            <a:r>
              <a:rPr lang="ru-RU" sz="1800" dirty="0"/>
              <a:t> на </a:t>
            </a:r>
            <a:r>
              <a:rPr lang="ru-RU" sz="1800" dirty="0" err="1"/>
              <a:t>собі</a:t>
            </a:r>
            <a:r>
              <a:rPr lang="ru-RU" sz="1800" dirty="0"/>
              <a:t> </a:t>
            </a:r>
            <a:r>
              <a:rPr lang="ru-RU" sz="1800" dirty="0" err="1"/>
              <a:t>захоплені</a:t>
            </a:r>
            <a:r>
              <a:rPr lang="ru-RU" sz="1800" dirty="0"/>
              <a:t> погляди </a:t>
            </a:r>
            <a:r>
              <a:rPr lang="ru-RU" sz="1800" dirty="0" err="1"/>
              <a:t>оточуючих</a:t>
            </a:r>
            <a:r>
              <a:rPr lang="ru-RU" sz="1800" dirty="0"/>
              <a:t>, а </a:t>
            </a:r>
            <a:r>
              <a:rPr lang="ru-RU" sz="1800" dirty="0" err="1"/>
              <a:t>відчуття</a:t>
            </a:r>
            <a:r>
              <a:rPr lang="ru-RU" sz="1800" dirty="0"/>
              <a:t> </a:t>
            </a:r>
            <a:r>
              <a:rPr lang="ru-RU" sz="1800" dirty="0" err="1"/>
              <a:t>переваги</a:t>
            </a:r>
            <a:r>
              <a:rPr lang="ru-RU" sz="1800" dirty="0"/>
              <a:t> над </a:t>
            </a:r>
            <a:r>
              <a:rPr lang="ru-RU" sz="1800" dirty="0" err="1"/>
              <a:t>іншими</a:t>
            </a:r>
            <a:r>
              <a:rPr lang="ru-RU" sz="1800" dirty="0"/>
              <a:t> приносить </a:t>
            </a:r>
            <a:r>
              <a:rPr lang="ru-RU" sz="1800" dirty="0" err="1"/>
              <a:t>їм</a:t>
            </a:r>
            <a:r>
              <a:rPr lang="ru-RU" sz="1800" dirty="0"/>
              <a:t> </a:t>
            </a:r>
            <a:r>
              <a:rPr lang="ru-RU" sz="1800" dirty="0" err="1"/>
              <a:t>задоволення</a:t>
            </a:r>
            <a:r>
              <a:rPr lang="ru-RU" sz="1800" dirty="0"/>
              <a:t>. До того ж, </a:t>
            </a:r>
            <a:r>
              <a:rPr lang="ru-RU" sz="1800" dirty="0" err="1"/>
              <a:t>нападаючи</a:t>
            </a:r>
            <a:r>
              <a:rPr lang="ru-RU" sz="1800" dirty="0"/>
              <a:t> на </a:t>
            </a:r>
            <a:r>
              <a:rPr lang="ru-RU" sz="1800" dirty="0" err="1"/>
              <a:t>когось</a:t>
            </a:r>
            <a:r>
              <a:rPr lang="ru-RU" sz="1800" dirty="0"/>
              <a:t> вони </a:t>
            </a:r>
            <a:r>
              <a:rPr lang="ru-RU" sz="1800" dirty="0" err="1"/>
              <a:t>захищаються</a:t>
            </a:r>
            <a:r>
              <a:rPr lang="ru-RU" sz="1800" dirty="0"/>
              <a:t> </a:t>
            </a:r>
            <a:r>
              <a:rPr lang="ru-RU" sz="1800" dirty="0" err="1"/>
              <a:t>від</a:t>
            </a:r>
            <a:r>
              <a:rPr lang="ru-RU" sz="1800" dirty="0"/>
              <a:t> </a:t>
            </a:r>
            <a:r>
              <a:rPr lang="ru-RU" sz="1800" dirty="0" err="1"/>
              <a:t>цькування</a:t>
            </a:r>
            <a:r>
              <a:rPr lang="ru-RU" sz="1800" dirty="0"/>
              <a:t>. </a:t>
            </a:r>
            <a:r>
              <a:rPr lang="ru-RU" sz="1800" dirty="0" err="1"/>
              <a:t>Іноді</a:t>
            </a:r>
            <a:r>
              <a:rPr lang="ru-RU" sz="1800" dirty="0"/>
              <a:t> </a:t>
            </a:r>
            <a:r>
              <a:rPr lang="ru-RU" sz="1800" dirty="0" err="1"/>
              <a:t>такі</a:t>
            </a:r>
            <a:r>
              <a:rPr lang="ru-RU" sz="1800" dirty="0"/>
              <a:t> </a:t>
            </a:r>
            <a:r>
              <a:rPr lang="ru-RU" sz="1800" dirty="0" err="1"/>
              <a:t>діти</a:t>
            </a:r>
            <a:r>
              <a:rPr lang="ru-RU" sz="1800" dirty="0"/>
              <a:t> </a:t>
            </a:r>
            <a:r>
              <a:rPr lang="ru-RU" sz="1800" dirty="0" err="1"/>
              <a:t>дуже</a:t>
            </a:r>
            <a:r>
              <a:rPr lang="ru-RU" sz="1800" dirty="0"/>
              <a:t> </a:t>
            </a:r>
            <a:r>
              <a:rPr lang="ru-RU" sz="1800" dirty="0" err="1"/>
              <a:t>імпульсивні</a:t>
            </a:r>
            <a:r>
              <a:rPr lang="ru-RU" sz="1800" dirty="0"/>
              <a:t> і не </a:t>
            </a:r>
            <a:r>
              <a:rPr lang="ru-RU" sz="1800" dirty="0" err="1"/>
              <a:t>можуть</a:t>
            </a:r>
            <a:r>
              <a:rPr lang="ru-RU" sz="1800" dirty="0"/>
              <a:t> </a:t>
            </a:r>
            <a:r>
              <a:rPr lang="ru-RU" sz="1800" dirty="0" err="1"/>
              <a:t>контролювати</a:t>
            </a:r>
            <a:r>
              <a:rPr lang="ru-RU" sz="1800" dirty="0"/>
              <a:t> </a:t>
            </a:r>
            <a:r>
              <a:rPr lang="ru-RU" sz="1800" dirty="0" err="1"/>
              <a:t>свій</a:t>
            </a:r>
            <a:r>
              <a:rPr lang="ru-RU" sz="1800" dirty="0"/>
              <a:t> </a:t>
            </a:r>
            <a:r>
              <a:rPr lang="ru-RU" sz="1800" dirty="0" err="1"/>
              <a:t>гнів</a:t>
            </a:r>
            <a:r>
              <a:rPr lang="ru-RU" sz="1800" dirty="0"/>
              <a:t>. У таких </a:t>
            </a:r>
            <a:r>
              <a:rPr lang="ru-RU" sz="1800" dirty="0" err="1"/>
              <a:t>випадках</a:t>
            </a:r>
            <a:r>
              <a:rPr lang="ru-RU" sz="1800" dirty="0"/>
              <a:t> справа </a:t>
            </a:r>
            <a:r>
              <a:rPr lang="ru-RU" sz="1800" dirty="0" err="1"/>
              <a:t>нерідко</a:t>
            </a:r>
            <a:r>
              <a:rPr lang="ru-RU" sz="1800" dirty="0"/>
              <a:t> доходить і до </a:t>
            </a:r>
            <a:r>
              <a:rPr lang="ru-RU" sz="1800" dirty="0" err="1"/>
              <a:t>фізичного</a:t>
            </a:r>
            <a:r>
              <a:rPr lang="ru-RU" sz="1800" dirty="0"/>
              <a:t> </a:t>
            </a:r>
            <a:r>
              <a:rPr lang="ru-RU" sz="1800" dirty="0" err="1"/>
              <a:t>насильства</a:t>
            </a:r>
            <a:r>
              <a:rPr lang="ru-RU" sz="1800" dirty="0" smtClean="0"/>
              <a:t>.</a:t>
            </a:r>
            <a:endParaRPr lang="ru-RU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err="1"/>
              <a:t>Спробуйте</a:t>
            </a:r>
            <a:r>
              <a:rPr lang="ru-RU" sz="1800" dirty="0"/>
              <a:t> </a:t>
            </a:r>
            <a:r>
              <a:rPr lang="ru-RU" sz="1800" dirty="0" err="1"/>
              <a:t>повідомити</a:t>
            </a:r>
            <a:r>
              <a:rPr lang="ru-RU" sz="1800" dirty="0"/>
              <a:t> про </a:t>
            </a:r>
            <a:r>
              <a:rPr lang="ru-RU" sz="1800" dirty="0" err="1"/>
              <a:t>булінг</a:t>
            </a:r>
            <a:r>
              <a:rPr lang="ru-RU" sz="1800" dirty="0"/>
              <a:t> людей </a:t>
            </a:r>
            <a:r>
              <a:rPr lang="ru-RU" sz="1800" dirty="0" smtClean="0"/>
              <a:t>з </a:t>
            </a:r>
            <a:r>
              <a:rPr lang="ru-RU" sz="1800" dirty="0" err="1" smtClean="0"/>
              <a:t>місця</a:t>
            </a:r>
            <a:r>
              <a:rPr lang="ru-RU" sz="1800" dirty="0" smtClean="0"/>
              <a:t>, </a:t>
            </a:r>
            <a:r>
              <a:rPr lang="ru-RU" sz="1800" dirty="0"/>
              <a:t>де </a:t>
            </a:r>
            <a:r>
              <a:rPr lang="ru-RU" sz="1800" dirty="0" err="1"/>
              <a:t>це</a:t>
            </a:r>
            <a:r>
              <a:rPr lang="ru-RU" sz="1800" dirty="0"/>
              <a:t> </a:t>
            </a:r>
            <a:r>
              <a:rPr lang="ru-RU" sz="1800" dirty="0" err="1"/>
              <a:t>відбувається</a:t>
            </a:r>
            <a:r>
              <a:rPr lang="ru-RU" sz="1800" dirty="0"/>
              <a:t>,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батьків</a:t>
            </a:r>
            <a:r>
              <a:rPr lang="ru-RU" sz="1800" dirty="0"/>
              <a:t> </a:t>
            </a:r>
            <a:r>
              <a:rPr lang="ru-RU" sz="1800" dirty="0" err="1"/>
              <a:t>дитини</a:t>
            </a:r>
            <a:r>
              <a:rPr lang="ru-RU" sz="1800" dirty="0"/>
              <a:t>.</a:t>
            </a: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36476074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397</TotalTime>
  <Words>999</Words>
  <Application>Microsoft Office PowerPoint</Application>
  <PresentationFormat>Произвольный</PresentationFormat>
  <Paragraphs>76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Профілактика булінгу</vt:lpstr>
      <vt:lpstr>Поняття «булінг»</vt:lpstr>
      <vt:lpstr>Типові ознаки булінгу</vt:lpstr>
      <vt:lpstr>Види булінгу</vt:lpstr>
      <vt:lpstr>Найчастіше жертвами булінгу стають учасники освітнього процесу, які мають:</vt:lpstr>
      <vt:lpstr>          Мотивацією для булінгу стають</vt:lpstr>
      <vt:lpstr>     Жертви булінгу, проявляють наступні                    особливості поведінки</vt:lpstr>
      <vt:lpstr>Що робити, якщо ти став жертвою булінгу</vt:lpstr>
      <vt:lpstr>        Що робити, якщо ти став свідком                              цькування </vt:lpstr>
      <vt:lpstr>       Що робити, якщо інших цькуєш ти</vt:lpstr>
      <vt:lpstr>     СТОП булінг! Телефони довіри.</vt:lpstr>
      <vt:lpstr>            Інтернет ресурси по тематиці                       проблеми булінгу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user</dc:creator>
  <cp:lastModifiedBy>Елена Александровна</cp:lastModifiedBy>
  <cp:revision>15</cp:revision>
  <dcterms:created xsi:type="dcterms:W3CDTF">2021-04-10T07:14:29Z</dcterms:created>
  <dcterms:modified xsi:type="dcterms:W3CDTF">2023-06-07T12:51:49Z</dcterms:modified>
</cp:coreProperties>
</file>